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9" r:id="rId1"/>
    <p:sldMasterId id="2147483916" r:id="rId2"/>
    <p:sldMasterId id="2147483928" r:id="rId3"/>
  </p:sldMasterIdLst>
  <p:notesMasterIdLst>
    <p:notesMasterId r:id="rId14"/>
  </p:notesMasterIdLst>
  <p:sldIdLst>
    <p:sldId id="660" r:id="rId4"/>
    <p:sldId id="5941" r:id="rId5"/>
    <p:sldId id="256" r:id="rId6"/>
    <p:sldId id="293" r:id="rId7"/>
    <p:sldId id="259" r:id="rId8"/>
    <p:sldId id="658" r:id="rId9"/>
    <p:sldId id="657" r:id="rId10"/>
    <p:sldId id="292" r:id="rId11"/>
    <p:sldId id="659" r:id="rId12"/>
    <p:sldId id="26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BE1D39"/>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F8B03D-A598-468C-8863-D88052621FF7}" v="64" dt="2024-04-23T11:27:38.4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87582" autoAdjust="0"/>
  </p:normalViewPr>
  <p:slideViewPr>
    <p:cSldViewPr snapToGrid="0">
      <p:cViewPr varScale="1">
        <p:scale>
          <a:sx n="72" d="100"/>
          <a:sy n="72" d="100"/>
        </p:scale>
        <p:origin x="1075"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19"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a Giacumacatos" userId="a3b3cfaf-5585-4b61-a171-2bdc2fb3782d" providerId="ADAL" clId="{D0E95807-18C3-43ED-BEC4-0CC87D7323BB}"/>
    <pc:docChg chg="undo custSel addSld delSld modSld sldOrd">
      <pc:chgData name="Elisa Giacumacatos" userId="a3b3cfaf-5585-4b61-a171-2bdc2fb3782d" providerId="ADAL" clId="{D0E95807-18C3-43ED-BEC4-0CC87D7323BB}" dt="2022-02-09T10:40:27.649" v="1562" actId="20577"/>
      <pc:docMkLst>
        <pc:docMk/>
      </pc:docMkLst>
      <pc:sldChg chg="modSp mod modNotesTx">
        <pc:chgData name="Elisa Giacumacatos" userId="a3b3cfaf-5585-4b61-a171-2bdc2fb3782d" providerId="ADAL" clId="{D0E95807-18C3-43ED-BEC4-0CC87D7323BB}" dt="2022-02-09T10:40:27.649" v="1562" actId="20577"/>
        <pc:sldMkLst>
          <pc:docMk/>
          <pc:sldMk cId="1291001062" sldId="257"/>
        </pc:sldMkLst>
        <pc:spChg chg="mod">
          <ac:chgData name="Elisa Giacumacatos" userId="a3b3cfaf-5585-4b61-a171-2bdc2fb3782d" providerId="ADAL" clId="{D0E95807-18C3-43ED-BEC4-0CC87D7323BB}" dt="2022-02-09T10:37:58.211" v="1558" actId="20577"/>
          <ac:spMkLst>
            <pc:docMk/>
            <pc:sldMk cId="1291001062" sldId="257"/>
            <ac:spMk id="3" creationId="{C2BD2172-886A-4383-A57E-D315D9DC78E7}"/>
          </ac:spMkLst>
        </pc:spChg>
      </pc:sldChg>
      <pc:sldChg chg="modSp mod modNotesTx">
        <pc:chgData name="Elisa Giacumacatos" userId="a3b3cfaf-5585-4b61-a171-2bdc2fb3782d" providerId="ADAL" clId="{D0E95807-18C3-43ED-BEC4-0CC87D7323BB}" dt="2022-02-07T14:34:23.221" v="720" actId="113"/>
        <pc:sldMkLst>
          <pc:docMk/>
          <pc:sldMk cId="3606773322" sldId="259"/>
        </pc:sldMkLst>
        <pc:spChg chg="mod">
          <ac:chgData name="Elisa Giacumacatos" userId="a3b3cfaf-5585-4b61-a171-2bdc2fb3782d" providerId="ADAL" clId="{D0E95807-18C3-43ED-BEC4-0CC87D7323BB}" dt="2022-02-07T14:34:23.221" v="720" actId="113"/>
          <ac:spMkLst>
            <pc:docMk/>
            <pc:sldMk cId="3606773322" sldId="259"/>
            <ac:spMk id="3" creationId="{5CD5D8A9-E2C2-49D1-90FD-82BEA4FEA669}"/>
          </ac:spMkLst>
        </pc:spChg>
      </pc:sldChg>
      <pc:sldChg chg="del">
        <pc:chgData name="Elisa Giacumacatos" userId="a3b3cfaf-5585-4b61-a171-2bdc2fb3782d" providerId="ADAL" clId="{D0E95807-18C3-43ED-BEC4-0CC87D7323BB}" dt="2022-02-07T13:33:52.948" v="246" actId="2696"/>
        <pc:sldMkLst>
          <pc:docMk/>
          <pc:sldMk cId="2907927860" sldId="260"/>
        </pc:sldMkLst>
      </pc:sldChg>
      <pc:sldChg chg="modSp mod">
        <pc:chgData name="Elisa Giacumacatos" userId="a3b3cfaf-5585-4b61-a171-2bdc2fb3782d" providerId="ADAL" clId="{D0E95807-18C3-43ED-BEC4-0CC87D7323BB}" dt="2022-02-07T13:34:20.934" v="265" actId="20577"/>
        <pc:sldMkLst>
          <pc:docMk/>
          <pc:sldMk cId="367619862" sldId="261"/>
        </pc:sldMkLst>
        <pc:spChg chg="mod">
          <ac:chgData name="Elisa Giacumacatos" userId="a3b3cfaf-5585-4b61-a171-2bdc2fb3782d" providerId="ADAL" clId="{D0E95807-18C3-43ED-BEC4-0CC87D7323BB}" dt="2022-02-07T13:34:20.934" v="265" actId="20577"/>
          <ac:spMkLst>
            <pc:docMk/>
            <pc:sldMk cId="367619862" sldId="261"/>
            <ac:spMk id="3" creationId="{956CBDD0-6BAD-4104-9D23-9A94E71BB7E1}"/>
          </ac:spMkLst>
        </pc:spChg>
      </pc:sldChg>
      <pc:sldChg chg="del">
        <pc:chgData name="Elisa Giacumacatos" userId="a3b3cfaf-5585-4b61-a171-2bdc2fb3782d" providerId="ADAL" clId="{D0E95807-18C3-43ED-BEC4-0CC87D7323BB}" dt="2022-02-07T13:33:42.832" v="245" actId="2696"/>
        <pc:sldMkLst>
          <pc:docMk/>
          <pc:sldMk cId="1887365728" sldId="276"/>
        </pc:sldMkLst>
      </pc:sldChg>
      <pc:sldChg chg="modSp del mod">
        <pc:chgData name="Elisa Giacumacatos" userId="a3b3cfaf-5585-4b61-a171-2bdc2fb3782d" providerId="ADAL" clId="{D0E95807-18C3-43ED-BEC4-0CC87D7323BB}" dt="2022-02-07T13:39:59.492" v="307" actId="2696"/>
        <pc:sldMkLst>
          <pc:docMk/>
          <pc:sldMk cId="1685352580" sldId="279"/>
        </pc:sldMkLst>
        <pc:graphicFrameChg chg="modGraphic">
          <ac:chgData name="Elisa Giacumacatos" userId="a3b3cfaf-5585-4b61-a171-2bdc2fb3782d" providerId="ADAL" clId="{D0E95807-18C3-43ED-BEC4-0CC87D7323BB}" dt="2022-02-07T13:38:26.251" v="302" actId="6549"/>
          <ac:graphicFrameMkLst>
            <pc:docMk/>
            <pc:sldMk cId="1685352580" sldId="279"/>
            <ac:graphicFrameMk id="5" creationId="{65D59A8B-D0FC-4EB1-AE7F-3F37698276AC}"/>
          </ac:graphicFrameMkLst>
        </pc:graphicFrameChg>
      </pc:sldChg>
      <pc:sldChg chg="addSp delSp modSp mod modNotesTx">
        <pc:chgData name="Elisa Giacumacatos" userId="a3b3cfaf-5585-4b61-a171-2bdc2fb3782d" providerId="ADAL" clId="{D0E95807-18C3-43ED-BEC4-0CC87D7323BB}" dt="2022-02-08T13:22:49.527" v="1540" actId="6549"/>
        <pc:sldMkLst>
          <pc:docMk/>
          <pc:sldMk cId="1263182047" sldId="280"/>
        </pc:sldMkLst>
        <pc:spChg chg="add del mod">
          <ac:chgData name="Elisa Giacumacatos" userId="a3b3cfaf-5585-4b61-a171-2bdc2fb3782d" providerId="ADAL" clId="{D0E95807-18C3-43ED-BEC4-0CC87D7323BB}" dt="2022-02-08T13:16:17.612" v="1051"/>
          <ac:spMkLst>
            <pc:docMk/>
            <pc:sldMk cId="1263182047" sldId="280"/>
            <ac:spMk id="3" creationId="{95841601-0842-4D1E-B064-C3115C364979}"/>
          </ac:spMkLst>
        </pc:spChg>
        <pc:spChg chg="add del mod">
          <ac:chgData name="Elisa Giacumacatos" userId="a3b3cfaf-5585-4b61-a171-2bdc2fb3782d" providerId="ADAL" clId="{D0E95807-18C3-43ED-BEC4-0CC87D7323BB}" dt="2022-02-08T13:21:55.597" v="1530"/>
          <ac:spMkLst>
            <pc:docMk/>
            <pc:sldMk cId="1263182047" sldId="280"/>
            <ac:spMk id="7" creationId="{4484C5F7-117F-469A-9E5B-8A53C97E919D}"/>
          </ac:spMkLst>
        </pc:spChg>
        <pc:graphicFrameChg chg="del mod modGraphic">
          <ac:chgData name="Elisa Giacumacatos" userId="a3b3cfaf-5585-4b61-a171-2bdc2fb3782d" providerId="ADAL" clId="{D0E95807-18C3-43ED-BEC4-0CC87D7323BB}" dt="2022-02-08T13:15:54.011" v="1049" actId="21"/>
          <ac:graphicFrameMkLst>
            <pc:docMk/>
            <pc:sldMk cId="1263182047" sldId="280"/>
            <ac:graphicFrameMk id="4" creationId="{77482B28-1C96-4CDE-91EA-CD2DA2ABA2AF}"/>
          </ac:graphicFrameMkLst>
        </pc:graphicFrameChg>
        <pc:graphicFrameChg chg="add del mod modGraphic">
          <ac:chgData name="Elisa Giacumacatos" userId="a3b3cfaf-5585-4b61-a171-2bdc2fb3782d" providerId="ADAL" clId="{D0E95807-18C3-43ED-BEC4-0CC87D7323BB}" dt="2022-02-08T13:19:38.200" v="1520" actId="21"/>
          <ac:graphicFrameMkLst>
            <pc:docMk/>
            <pc:sldMk cId="1263182047" sldId="280"/>
            <ac:graphicFrameMk id="5" creationId="{4145C679-F75A-4F8D-B89F-24BC36705389}"/>
          </ac:graphicFrameMkLst>
        </pc:graphicFrameChg>
        <pc:graphicFrameChg chg="add del mod">
          <ac:chgData name="Elisa Giacumacatos" userId="a3b3cfaf-5585-4b61-a171-2bdc2fb3782d" providerId="ADAL" clId="{D0E95807-18C3-43ED-BEC4-0CC87D7323BB}" dt="2022-02-08T13:19:54.651" v="1523"/>
          <ac:graphicFrameMkLst>
            <pc:docMk/>
            <pc:sldMk cId="1263182047" sldId="280"/>
            <ac:graphicFrameMk id="8" creationId="{1B970C49-CA9E-4E1E-8536-98DB447649CA}"/>
          </ac:graphicFrameMkLst>
        </pc:graphicFrameChg>
        <pc:graphicFrameChg chg="add del mod">
          <ac:chgData name="Elisa Giacumacatos" userId="a3b3cfaf-5585-4b61-a171-2bdc2fb3782d" providerId="ADAL" clId="{D0E95807-18C3-43ED-BEC4-0CC87D7323BB}" dt="2022-02-08T13:20:07.172" v="1527"/>
          <ac:graphicFrameMkLst>
            <pc:docMk/>
            <pc:sldMk cId="1263182047" sldId="280"/>
            <ac:graphicFrameMk id="9" creationId="{C917705A-E80D-408F-B9E0-98E8CB428F4F}"/>
          </ac:graphicFrameMkLst>
        </pc:graphicFrameChg>
        <pc:graphicFrameChg chg="add del mod">
          <ac:chgData name="Elisa Giacumacatos" userId="a3b3cfaf-5585-4b61-a171-2bdc2fb3782d" providerId="ADAL" clId="{D0E95807-18C3-43ED-BEC4-0CC87D7323BB}" dt="2022-02-08T13:20:15.238" v="1529"/>
          <ac:graphicFrameMkLst>
            <pc:docMk/>
            <pc:sldMk cId="1263182047" sldId="280"/>
            <ac:graphicFrameMk id="10" creationId="{D6A0189D-398C-40DF-A877-BC0F3F21187B}"/>
          </ac:graphicFrameMkLst>
        </pc:graphicFrameChg>
        <pc:graphicFrameChg chg="add mod modGraphic">
          <ac:chgData name="Elisa Giacumacatos" userId="a3b3cfaf-5585-4b61-a171-2bdc2fb3782d" providerId="ADAL" clId="{D0E95807-18C3-43ED-BEC4-0CC87D7323BB}" dt="2022-02-08T13:22:35.683" v="1537" actId="255"/>
          <ac:graphicFrameMkLst>
            <pc:docMk/>
            <pc:sldMk cId="1263182047" sldId="280"/>
            <ac:graphicFrameMk id="11" creationId="{D6F16234-6B2F-428D-A48E-2E7C41084FC0}"/>
          </ac:graphicFrameMkLst>
        </pc:graphicFrameChg>
      </pc:sldChg>
      <pc:sldChg chg="addSp delSp modSp mod">
        <pc:chgData name="Elisa Giacumacatos" userId="a3b3cfaf-5585-4b61-a171-2bdc2fb3782d" providerId="ADAL" clId="{D0E95807-18C3-43ED-BEC4-0CC87D7323BB}" dt="2022-02-07T14:00:25.525" v="428"/>
        <pc:sldMkLst>
          <pc:docMk/>
          <pc:sldMk cId="1559274348" sldId="283"/>
        </pc:sldMkLst>
        <pc:spChg chg="mod">
          <ac:chgData name="Elisa Giacumacatos" userId="a3b3cfaf-5585-4b61-a171-2bdc2fb3782d" providerId="ADAL" clId="{D0E95807-18C3-43ED-BEC4-0CC87D7323BB}" dt="2022-02-07T13:40:47.377" v="309" actId="20577"/>
          <ac:spMkLst>
            <pc:docMk/>
            <pc:sldMk cId="1559274348" sldId="283"/>
            <ac:spMk id="2" creationId="{2D79DCA4-D13E-4DA5-B0D0-ECCF931CF607}"/>
          </ac:spMkLst>
        </pc:spChg>
        <pc:spChg chg="add del mod">
          <ac:chgData name="Elisa Giacumacatos" userId="a3b3cfaf-5585-4b61-a171-2bdc2fb3782d" providerId="ADAL" clId="{D0E95807-18C3-43ED-BEC4-0CC87D7323BB}" dt="2022-02-07T13:41:09.845" v="313" actId="21"/>
          <ac:spMkLst>
            <pc:docMk/>
            <pc:sldMk cId="1559274348" sldId="283"/>
            <ac:spMk id="5" creationId="{101856F0-7809-471E-B327-8B9649C673B1}"/>
          </ac:spMkLst>
        </pc:spChg>
        <pc:spChg chg="add del mod">
          <ac:chgData name="Elisa Giacumacatos" userId="a3b3cfaf-5585-4b61-a171-2bdc2fb3782d" providerId="ADAL" clId="{D0E95807-18C3-43ED-BEC4-0CC87D7323BB}" dt="2022-02-07T13:41:35.782" v="316"/>
          <ac:spMkLst>
            <pc:docMk/>
            <pc:sldMk cId="1559274348" sldId="283"/>
            <ac:spMk id="8" creationId="{111DDE10-BF95-484D-867D-8610168C7703}"/>
          </ac:spMkLst>
        </pc:spChg>
        <pc:graphicFrameChg chg="add del">
          <ac:chgData name="Elisa Giacumacatos" userId="a3b3cfaf-5585-4b61-a171-2bdc2fb3782d" providerId="ADAL" clId="{D0E95807-18C3-43ED-BEC4-0CC87D7323BB}" dt="2022-02-07T13:41:23.473" v="314" actId="21"/>
          <ac:graphicFrameMkLst>
            <pc:docMk/>
            <pc:sldMk cId="1559274348" sldId="283"/>
            <ac:graphicFrameMk id="4" creationId="{CD20E046-1087-4E8C-A424-124F00740511}"/>
          </ac:graphicFrameMkLst>
        </pc:graphicFrameChg>
        <pc:graphicFrameChg chg="add del mod">
          <ac:chgData name="Elisa Giacumacatos" userId="a3b3cfaf-5585-4b61-a171-2bdc2fb3782d" providerId="ADAL" clId="{D0E95807-18C3-43ED-BEC4-0CC87D7323BB}" dt="2022-02-07T13:41:08.136" v="312"/>
          <ac:graphicFrameMkLst>
            <pc:docMk/>
            <pc:sldMk cId="1559274348" sldId="283"/>
            <ac:graphicFrameMk id="6" creationId="{A58CE182-8F3B-4D4C-9519-CF98F130D8B4}"/>
          </ac:graphicFrameMkLst>
        </pc:graphicFrameChg>
        <pc:graphicFrameChg chg="add mod modGraphic">
          <ac:chgData name="Elisa Giacumacatos" userId="a3b3cfaf-5585-4b61-a171-2bdc2fb3782d" providerId="ADAL" clId="{D0E95807-18C3-43ED-BEC4-0CC87D7323BB}" dt="2022-02-07T14:00:25.525" v="428"/>
          <ac:graphicFrameMkLst>
            <pc:docMk/>
            <pc:sldMk cId="1559274348" sldId="283"/>
            <ac:graphicFrameMk id="9" creationId="{C459C7B4-53AC-4272-AB5C-563EA11870BD}"/>
          </ac:graphicFrameMkLst>
        </pc:graphicFrameChg>
      </pc:sldChg>
      <pc:sldChg chg="addSp delSp modSp new mod">
        <pc:chgData name="Elisa Giacumacatos" userId="a3b3cfaf-5585-4b61-a171-2bdc2fb3782d" providerId="ADAL" clId="{D0E95807-18C3-43ED-BEC4-0CC87D7323BB}" dt="2022-02-07T13:59:55.940" v="421"/>
        <pc:sldMkLst>
          <pc:docMk/>
          <pc:sldMk cId="843680928" sldId="284"/>
        </pc:sldMkLst>
        <pc:spChg chg="mod">
          <ac:chgData name="Elisa Giacumacatos" userId="a3b3cfaf-5585-4b61-a171-2bdc2fb3782d" providerId="ADAL" clId="{D0E95807-18C3-43ED-BEC4-0CC87D7323BB}" dt="2022-02-07T13:36:12.355" v="268" actId="27636"/>
          <ac:spMkLst>
            <pc:docMk/>
            <pc:sldMk cId="843680928" sldId="284"/>
            <ac:spMk id="2" creationId="{7CB0C5A0-B538-407F-85DC-DB804E1AF193}"/>
          </ac:spMkLst>
        </pc:spChg>
        <pc:spChg chg="add del mod">
          <ac:chgData name="Elisa Giacumacatos" userId="a3b3cfaf-5585-4b61-a171-2bdc2fb3782d" providerId="ADAL" clId="{D0E95807-18C3-43ED-BEC4-0CC87D7323BB}" dt="2022-02-07T13:39:41.143" v="305"/>
          <ac:spMkLst>
            <pc:docMk/>
            <pc:sldMk cId="843680928" sldId="284"/>
            <ac:spMk id="3" creationId="{DCE297A3-5C3E-4211-BAEC-E7B5D330A67B}"/>
          </ac:spMkLst>
        </pc:spChg>
        <pc:graphicFrameChg chg="add del mod">
          <ac:chgData name="Elisa Giacumacatos" userId="a3b3cfaf-5585-4b61-a171-2bdc2fb3782d" providerId="ADAL" clId="{D0E95807-18C3-43ED-BEC4-0CC87D7323BB}" dt="2022-02-07T13:36:42.193" v="271"/>
          <ac:graphicFrameMkLst>
            <pc:docMk/>
            <pc:sldMk cId="843680928" sldId="284"/>
            <ac:graphicFrameMk id="4" creationId="{43E83520-0D45-4296-AA06-09065D5FAAF4}"/>
          </ac:graphicFrameMkLst>
        </pc:graphicFrameChg>
        <pc:graphicFrameChg chg="add del mod ord modGraphic">
          <ac:chgData name="Elisa Giacumacatos" userId="a3b3cfaf-5585-4b61-a171-2bdc2fb3782d" providerId="ADAL" clId="{D0E95807-18C3-43ED-BEC4-0CC87D7323BB}" dt="2022-02-07T13:36:52.162" v="275" actId="3680"/>
          <ac:graphicFrameMkLst>
            <pc:docMk/>
            <pc:sldMk cId="843680928" sldId="284"/>
            <ac:graphicFrameMk id="5" creationId="{158AE5D5-786A-4409-9020-A303DF44E93E}"/>
          </ac:graphicFrameMkLst>
        </pc:graphicFrameChg>
        <pc:graphicFrameChg chg="add mod modGraphic">
          <ac:chgData name="Elisa Giacumacatos" userId="a3b3cfaf-5585-4b61-a171-2bdc2fb3782d" providerId="ADAL" clId="{D0E95807-18C3-43ED-BEC4-0CC87D7323BB}" dt="2022-02-07T13:59:55.940" v="421"/>
          <ac:graphicFrameMkLst>
            <pc:docMk/>
            <pc:sldMk cId="843680928" sldId="284"/>
            <ac:graphicFrameMk id="6" creationId="{B82FCC66-BB60-45B7-9E90-F99CCD1D4206}"/>
          </ac:graphicFrameMkLst>
        </pc:graphicFrameChg>
      </pc:sldChg>
      <pc:sldChg chg="modSp new mod ord modNotesTx">
        <pc:chgData name="Elisa Giacumacatos" userId="a3b3cfaf-5585-4b61-a171-2bdc2fb3782d" providerId="ADAL" clId="{D0E95807-18C3-43ED-BEC4-0CC87D7323BB}" dt="2022-02-07T14:15:29.090" v="563" actId="3626"/>
        <pc:sldMkLst>
          <pc:docMk/>
          <pc:sldMk cId="2120017229" sldId="285"/>
        </pc:sldMkLst>
        <pc:spChg chg="mod">
          <ac:chgData name="Elisa Giacumacatos" userId="a3b3cfaf-5585-4b61-a171-2bdc2fb3782d" providerId="ADAL" clId="{D0E95807-18C3-43ED-BEC4-0CC87D7323BB}" dt="2022-02-07T13:58:09.600" v="415" actId="20577"/>
          <ac:spMkLst>
            <pc:docMk/>
            <pc:sldMk cId="2120017229" sldId="285"/>
            <ac:spMk id="2" creationId="{2C67F6F6-84E4-43BC-BEDB-5FE58257EA58}"/>
          </ac:spMkLst>
        </pc:spChg>
        <pc:spChg chg="mod">
          <ac:chgData name="Elisa Giacumacatos" userId="a3b3cfaf-5585-4b61-a171-2bdc2fb3782d" providerId="ADAL" clId="{D0E95807-18C3-43ED-BEC4-0CC87D7323BB}" dt="2022-02-07T14:15:29.090" v="563" actId="3626"/>
          <ac:spMkLst>
            <pc:docMk/>
            <pc:sldMk cId="2120017229" sldId="285"/>
            <ac:spMk id="3" creationId="{AF573A56-88FC-498F-9616-8218B4DEE478}"/>
          </ac:spMkLst>
        </pc:spChg>
      </pc:sldChg>
      <pc:sldChg chg="addSp delSp modSp new mod modNotesTx">
        <pc:chgData name="Elisa Giacumacatos" userId="a3b3cfaf-5585-4b61-a171-2bdc2fb3782d" providerId="ADAL" clId="{D0E95807-18C3-43ED-BEC4-0CC87D7323BB}" dt="2022-02-07T14:24:36.541" v="587"/>
        <pc:sldMkLst>
          <pc:docMk/>
          <pc:sldMk cId="1959546690" sldId="286"/>
        </pc:sldMkLst>
        <pc:spChg chg="mod">
          <ac:chgData name="Elisa Giacumacatos" userId="a3b3cfaf-5585-4b61-a171-2bdc2fb3782d" providerId="ADAL" clId="{D0E95807-18C3-43ED-BEC4-0CC87D7323BB}" dt="2022-02-07T14:10:44.203" v="552" actId="108"/>
          <ac:spMkLst>
            <pc:docMk/>
            <pc:sldMk cId="1959546690" sldId="286"/>
            <ac:spMk id="2" creationId="{814DCEF4-DD56-462A-82EE-4FA31E910D9A}"/>
          </ac:spMkLst>
        </pc:spChg>
        <pc:spChg chg="add del mod">
          <ac:chgData name="Elisa Giacumacatos" userId="a3b3cfaf-5585-4b61-a171-2bdc2fb3782d" providerId="ADAL" clId="{D0E95807-18C3-43ED-BEC4-0CC87D7323BB}" dt="2022-02-07T14:08:52.470" v="505"/>
          <ac:spMkLst>
            <pc:docMk/>
            <pc:sldMk cId="1959546690" sldId="286"/>
            <ac:spMk id="3" creationId="{C526D579-A0A0-4303-948B-E144E41D3348}"/>
          </ac:spMkLst>
        </pc:spChg>
        <pc:spChg chg="add del mod">
          <ac:chgData name="Elisa Giacumacatos" userId="a3b3cfaf-5585-4b61-a171-2bdc2fb3782d" providerId="ADAL" clId="{D0E95807-18C3-43ED-BEC4-0CC87D7323BB}" dt="2022-02-07T14:19:42.875" v="566" actId="22"/>
          <ac:spMkLst>
            <pc:docMk/>
            <pc:sldMk cId="1959546690" sldId="286"/>
            <ac:spMk id="7" creationId="{E86ECAEF-90B0-4293-BCB2-C6F1B9E9D180}"/>
          </ac:spMkLst>
        </pc:spChg>
        <pc:spChg chg="add del mod">
          <ac:chgData name="Elisa Giacumacatos" userId="a3b3cfaf-5585-4b61-a171-2bdc2fb3782d" providerId="ADAL" clId="{D0E95807-18C3-43ED-BEC4-0CC87D7323BB}" dt="2022-02-07T14:23:41.946" v="578" actId="22"/>
          <ac:spMkLst>
            <pc:docMk/>
            <pc:sldMk cId="1959546690" sldId="286"/>
            <ac:spMk id="11" creationId="{5CE51C04-517D-4237-8715-2D14D23D72C7}"/>
          </ac:spMkLst>
        </pc:spChg>
        <pc:graphicFrameChg chg="add del mod">
          <ac:chgData name="Elisa Giacumacatos" userId="a3b3cfaf-5585-4b61-a171-2bdc2fb3782d" providerId="ADAL" clId="{D0E95807-18C3-43ED-BEC4-0CC87D7323BB}" dt="2022-02-07T14:08:41.348" v="501"/>
          <ac:graphicFrameMkLst>
            <pc:docMk/>
            <pc:sldMk cId="1959546690" sldId="286"/>
            <ac:graphicFrameMk id="4" creationId="{392F6663-AB0A-4BF6-AF01-A0D4BA5D808B}"/>
          </ac:graphicFrameMkLst>
        </pc:graphicFrameChg>
        <pc:graphicFrameChg chg="add del mod modGraphic">
          <ac:chgData name="Elisa Giacumacatos" userId="a3b3cfaf-5585-4b61-a171-2bdc2fb3782d" providerId="ADAL" clId="{D0E95807-18C3-43ED-BEC4-0CC87D7323BB}" dt="2022-02-07T14:17:08.482" v="564" actId="478"/>
          <ac:graphicFrameMkLst>
            <pc:docMk/>
            <pc:sldMk cId="1959546690" sldId="286"/>
            <ac:graphicFrameMk id="5" creationId="{AB03B126-0F9B-4833-BAF7-48A68C2F65AF}"/>
          </ac:graphicFrameMkLst>
        </pc:graphicFrameChg>
        <pc:picChg chg="add del mod ord">
          <ac:chgData name="Elisa Giacumacatos" userId="a3b3cfaf-5585-4b61-a171-2bdc2fb3782d" providerId="ADAL" clId="{D0E95807-18C3-43ED-BEC4-0CC87D7323BB}" dt="2022-02-07T14:21:48.712" v="568" actId="478"/>
          <ac:picMkLst>
            <pc:docMk/>
            <pc:sldMk cId="1959546690" sldId="286"/>
            <ac:picMk id="9" creationId="{24D4D418-E0C8-4B23-8F97-0F6E8847ACAB}"/>
          </ac:picMkLst>
        </pc:picChg>
        <pc:picChg chg="add del mod ord">
          <ac:chgData name="Elisa Giacumacatos" userId="a3b3cfaf-5585-4b61-a171-2bdc2fb3782d" providerId="ADAL" clId="{D0E95807-18C3-43ED-BEC4-0CC87D7323BB}" dt="2022-02-07T14:22:07.284" v="573" actId="22"/>
          <ac:picMkLst>
            <pc:docMk/>
            <pc:sldMk cId="1959546690" sldId="286"/>
            <ac:picMk id="13" creationId="{90DBB743-4198-43C6-B83B-6AF587971713}"/>
          </ac:picMkLst>
        </pc:picChg>
        <pc:picChg chg="add del mod ord">
          <ac:chgData name="Elisa Giacumacatos" userId="a3b3cfaf-5585-4b61-a171-2bdc2fb3782d" providerId="ADAL" clId="{D0E95807-18C3-43ED-BEC4-0CC87D7323BB}" dt="2022-02-07T14:23:39.648" v="577" actId="22"/>
          <ac:picMkLst>
            <pc:docMk/>
            <pc:sldMk cId="1959546690" sldId="286"/>
            <ac:picMk id="15" creationId="{AC02DE9B-2DD7-4AF8-B822-C4B089177677}"/>
          </ac:picMkLst>
        </pc:picChg>
        <pc:picChg chg="add mod ord">
          <ac:chgData name="Elisa Giacumacatos" userId="a3b3cfaf-5585-4b61-a171-2bdc2fb3782d" providerId="ADAL" clId="{D0E95807-18C3-43ED-BEC4-0CC87D7323BB}" dt="2022-02-07T14:24:23.855" v="586" actId="14100"/>
          <ac:picMkLst>
            <pc:docMk/>
            <pc:sldMk cId="1959546690" sldId="286"/>
            <ac:picMk id="17" creationId="{C6EA9DBE-803B-4DE4-BA4F-B41BD8625505}"/>
          </ac:picMkLst>
        </pc:picChg>
      </pc:sldChg>
      <pc:sldChg chg="addSp delSp modSp new mod modNotesTx">
        <pc:chgData name="Elisa Giacumacatos" userId="a3b3cfaf-5585-4b61-a171-2bdc2fb3782d" providerId="ADAL" clId="{D0E95807-18C3-43ED-BEC4-0CC87D7323BB}" dt="2022-02-07T14:24:46.145" v="588"/>
        <pc:sldMkLst>
          <pc:docMk/>
          <pc:sldMk cId="244071153" sldId="287"/>
        </pc:sldMkLst>
        <pc:spChg chg="mod">
          <ac:chgData name="Elisa Giacumacatos" userId="a3b3cfaf-5585-4b61-a171-2bdc2fb3782d" providerId="ADAL" clId="{D0E95807-18C3-43ED-BEC4-0CC87D7323BB}" dt="2022-02-07T14:11:06.934" v="557" actId="14100"/>
          <ac:spMkLst>
            <pc:docMk/>
            <pc:sldMk cId="244071153" sldId="287"/>
            <ac:spMk id="2" creationId="{FEB91401-3E26-43A1-A27E-E6D1CF760956}"/>
          </ac:spMkLst>
        </pc:spChg>
        <pc:spChg chg="del mod">
          <ac:chgData name="Elisa Giacumacatos" userId="a3b3cfaf-5585-4b61-a171-2bdc2fb3782d" providerId="ADAL" clId="{D0E95807-18C3-43ED-BEC4-0CC87D7323BB}" dt="2022-02-07T14:14:44.422" v="560" actId="22"/>
          <ac:spMkLst>
            <pc:docMk/>
            <pc:sldMk cId="244071153" sldId="287"/>
            <ac:spMk id="3" creationId="{7150D9BB-DCDA-4BCD-A634-E86BE74E68FF}"/>
          </ac:spMkLst>
        </pc:spChg>
        <pc:picChg chg="add mod ord">
          <ac:chgData name="Elisa Giacumacatos" userId="a3b3cfaf-5585-4b61-a171-2bdc2fb3782d" providerId="ADAL" clId="{D0E95807-18C3-43ED-BEC4-0CC87D7323BB}" dt="2022-02-07T14:14:54.260" v="562" actId="14100"/>
          <ac:picMkLst>
            <pc:docMk/>
            <pc:sldMk cId="244071153" sldId="287"/>
            <ac:picMk id="5" creationId="{2DAD25BF-64C9-4732-9CD6-F692F5247B34}"/>
          </ac:picMkLst>
        </pc:picChg>
      </pc:sldChg>
      <pc:sldChg chg="addSp modSp new mod ord">
        <pc:chgData name="Elisa Giacumacatos" userId="a3b3cfaf-5585-4b61-a171-2bdc2fb3782d" providerId="ADAL" clId="{D0E95807-18C3-43ED-BEC4-0CC87D7323BB}" dt="2022-02-08T13:28:55.291" v="1550" actId="1076"/>
        <pc:sldMkLst>
          <pc:docMk/>
          <pc:sldMk cId="3035484398" sldId="288"/>
        </pc:sldMkLst>
        <pc:picChg chg="add mod">
          <ac:chgData name="Elisa Giacumacatos" userId="a3b3cfaf-5585-4b61-a171-2bdc2fb3782d" providerId="ADAL" clId="{D0E95807-18C3-43ED-BEC4-0CC87D7323BB}" dt="2022-02-08T13:28:55.291" v="1550" actId="1076"/>
          <ac:picMkLst>
            <pc:docMk/>
            <pc:sldMk cId="3035484398" sldId="288"/>
            <ac:picMk id="3" creationId="{4BA7A6B8-CC15-4CD5-B15F-18A4C1ED7D0D}"/>
          </ac:picMkLst>
        </pc:picChg>
      </pc:sldChg>
    </pc:docChg>
  </pc:docChgLst>
  <pc:docChgLst>
    <pc:chgData name="Križan Viktor" userId="02fe330a-3fb4-4fde-b426-2b8d5557ba7d" providerId="ADAL" clId="{4FF8B03D-A598-468C-8863-D88052621FF7}"/>
    <pc:docChg chg="undo custSel addSld delSld modSld addMainMaster delMainMaster modMainMaster modNotesMaster">
      <pc:chgData name="Križan Viktor" userId="02fe330a-3fb4-4fde-b426-2b8d5557ba7d" providerId="ADAL" clId="{4FF8B03D-A598-468C-8863-D88052621FF7}" dt="2024-04-23T11:27:38.493" v="144" actId="27636"/>
      <pc:docMkLst>
        <pc:docMk/>
      </pc:docMkLst>
      <pc:sldChg chg="modSp modNotes">
        <pc:chgData name="Križan Viktor" userId="02fe330a-3fb4-4fde-b426-2b8d5557ba7d" providerId="ADAL" clId="{4FF8B03D-A598-468C-8863-D88052621FF7}" dt="2024-04-23T11:23:35.521" v="65"/>
        <pc:sldMkLst>
          <pc:docMk/>
          <pc:sldMk cId="4030589271" sldId="256"/>
        </pc:sldMkLst>
        <pc:spChg chg="mod">
          <ac:chgData name="Križan Viktor" userId="02fe330a-3fb4-4fde-b426-2b8d5557ba7d" providerId="ADAL" clId="{4FF8B03D-A598-468C-8863-D88052621FF7}" dt="2024-04-23T11:23:35.521" v="65"/>
          <ac:spMkLst>
            <pc:docMk/>
            <pc:sldMk cId="4030589271" sldId="256"/>
            <ac:spMk id="5" creationId="{02C2EA23-7162-5CB9-D278-68A6AC3AE5C8}"/>
          </ac:spMkLst>
        </pc:spChg>
        <pc:spChg chg="mod">
          <ac:chgData name="Križan Viktor" userId="02fe330a-3fb4-4fde-b426-2b8d5557ba7d" providerId="ADAL" clId="{4FF8B03D-A598-468C-8863-D88052621FF7}" dt="2024-04-23T11:23:35.521" v="65"/>
          <ac:spMkLst>
            <pc:docMk/>
            <pc:sldMk cId="4030589271" sldId="256"/>
            <ac:spMk id="7" creationId="{FFF99920-2700-1467-1186-4CA0280440D8}"/>
          </ac:spMkLst>
        </pc:spChg>
        <pc:spChg chg="mod">
          <ac:chgData name="Križan Viktor" userId="02fe330a-3fb4-4fde-b426-2b8d5557ba7d" providerId="ADAL" clId="{4FF8B03D-A598-468C-8863-D88052621FF7}" dt="2024-04-23T11:23:35.521" v="65"/>
          <ac:spMkLst>
            <pc:docMk/>
            <pc:sldMk cId="4030589271" sldId="256"/>
            <ac:spMk id="19" creationId="{1053AE62-9431-6D9D-5AF4-BDD437AA4CDC}"/>
          </ac:spMkLst>
        </pc:spChg>
        <pc:spChg chg="mod">
          <ac:chgData name="Križan Viktor" userId="02fe330a-3fb4-4fde-b426-2b8d5557ba7d" providerId="ADAL" clId="{4FF8B03D-A598-468C-8863-D88052621FF7}" dt="2024-04-23T11:23:35.521" v="65"/>
          <ac:spMkLst>
            <pc:docMk/>
            <pc:sldMk cId="4030589271" sldId="256"/>
            <ac:spMk id="20" creationId="{836E01A5-4775-0C8A-F54E-81B4FEC7E2FB}"/>
          </ac:spMkLst>
        </pc:spChg>
        <pc:spChg chg="mod">
          <ac:chgData name="Križan Viktor" userId="02fe330a-3fb4-4fde-b426-2b8d5557ba7d" providerId="ADAL" clId="{4FF8B03D-A598-468C-8863-D88052621FF7}" dt="2024-04-23T11:23:35.521" v="65"/>
          <ac:spMkLst>
            <pc:docMk/>
            <pc:sldMk cId="4030589271" sldId="256"/>
            <ac:spMk id="21" creationId="{56252850-BA50-6EA5-E95D-2E22FC87FCC5}"/>
          </ac:spMkLst>
        </pc:spChg>
        <pc:spChg chg="mod">
          <ac:chgData name="Križan Viktor" userId="02fe330a-3fb4-4fde-b426-2b8d5557ba7d" providerId="ADAL" clId="{4FF8B03D-A598-468C-8863-D88052621FF7}" dt="2024-04-23T11:23:35.521" v="65"/>
          <ac:spMkLst>
            <pc:docMk/>
            <pc:sldMk cId="4030589271" sldId="256"/>
            <ac:spMk id="22" creationId="{1ABD8FA6-FAD7-779C-8E3A-510905D60B2C}"/>
          </ac:spMkLst>
        </pc:spChg>
        <pc:picChg chg="mod">
          <ac:chgData name="Križan Viktor" userId="02fe330a-3fb4-4fde-b426-2b8d5557ba7d" providerId="ADAL" clId="{4FF8B03D-A598-468C-8863-D88052621FF7}" dt="2024-04-23T11:23:35.521" v="65"/>
          <ac:picMkLst>
            <pc:docMk/>
            <pc:sldMk cId="4030589271" sldId="256"/>
            <ac:picMk id="13" creationId="{6F73E89D-1963-F0A5-D96F-27AE102EEA1C}"/>
          </ac:picMkLst>
        </pc:picChg>
        <pc:picChg chg="mod">
          <ac:chgData name="Križan Viktor" userId="02fe330a-3fb4-4fde-b426-2b8d5557ba7d" providerId="ADAL" clId="{4FF8B03D-A598-468C-8863-D88052621FF7}" dt="2024-04-23T11:23:35.521" v="65"/>
          <ac:picMkLst>
            <pc:docMk/>
            <pc:sldMk cId="4030589271" sldId="256"/>
            <ac:picMk id="14" creationId="{7899959F-6C72-9ACD-36EF-81752D4CD1E9}"/>
          </ac:picMkLst>
        </pc:picChg>
        <pc:picChg chg="mod">
          <ac:chgData name="Križan Viktor" userId="02fe330a-3fb4-4fde-b426-2b8d5557ba7d" providerId="ADAL" clId="{4FF8B03D-A598-468C-8863-D88052621FF7}" dt="2024-04-23T11:23:35.521" v="65"/>
          <ac:picMkLst>
            <pc:docMk/>
            <pc:sldMk cId="4030589271" sldId="256"/>
            <ac:picMk id="15" creationId="{B6A0448E-6EA0-29B8-B99B-2C751CDC4FEC}"/>
          </ac:picMkLst>
        </pc:picChg>
        <pc:picChg chg="mod">
          <ac:chgData name="Križan Viktor" userId="02fe330a-3fb4-4fde-b426-2b8d5557ba7d" providerId="ADAL" clId="{4FF8B03D-A598-468C-8863-D88052621FF7}" dt="2024-04-23T11:23:35.521" v="65"/>
          <ac:picMkLst>
            <pc:docMk/>
            <pc:sldMk cId="4030589271" sldId="256"/>
            <ac:picMk id="17" creationId="{212858BA-2928-F0DC-6F9D-C2F2E1C5D404}"/>
          </ac:picMkLst>
        </pc:picChg>
        <pc:picChg chg="mod">
          <ac:chgData name="Križan Viktor" userId="02fe330a-3fb4-4fde-b426-2b8d5557ba7d" providerId="ADAL" clId="{4FF8B03D-A598-468C-8863-D88052621FF7}" dt="2024-04-23T11:23:35.521" v="65"/>
          <ac:picMkLst>
            <pc:docMk/>
            <pc:sldMk cId="4030589271" sldId="256"/>
            <ac:picMk id="18" creationId="{552D133D-4C90-F559-930C-AB190347EB6F}"/>
          </ac:picMkLst>
        </pc:picChg>
      </pc:sldChg>
      <pc:sldChg chg="delSp modSp delDesignElem modNotes">
        <pc:chgData name="Križan Viktor" userId="02fe330a-3fb4-4fde-b426-2b8d5557ba7d" providerId="ADAL" clId="{4FF8B03D-A598-468C-8863-D88052621FF7}" dt="2024-04-23T11:23:35.521" v="65"/>
        <pc:sldMkLst>
          <pc:docMk/>
          <pc:sldMk cId="2601716023" sldId="257"/>
        </pc:sldMkLst>
        <pc:spChg chg="mod">
          <ac:chgData name="Križan Viktor" userId="02fe330a-3fb4-4fde-b426-2b8d5557ba7d" providerId="ADAL" clId="{4FF8B03D-A598-468C-8863-D88052621FF7}" dt="2024-04-23T11:23:35.521" v="65"/>
          <ac:spMkLst>
            <pc:docMk/>
            <pc:sldMk cId="2601716023" sldId="257"/>
            <ac:spMk id="2" creationId="{7913392D-6AA8-FC43-8F2A-35DAC7ADC429}"/>
          </ac:spMkLst>
        </pc:spChg>
        <pc:spChg chg="mod">
          <ac:chgData name="Križan Viktor" userId="02fe330a-3fb4-4fde-b426-2b8d5557ba7d" providerId="ADAL" clId="{4FF8B03D-A598-468C-8863-D88052621FF7}" dt="2024-04-23T11:23:35.521" v="65"/>
          <ac:spMkLst>
            <pc:docMk/>
            <pc:sldMk cId="2601716023" sldId="257"/>
            <ac:spMk id="7" creationId="{BB357CCE-C6AA-4070-6D73-2A033D169B1B}"/>
          </ac:spMkLst>
        </pc:spChg>
        <pc:spChg chg="mod">
          <ac:chgData name="Križan Viktor" userId="02fe330a-3fb4-4fde-b426-2b8d5557ba7d" providerId="ADAL" clId="{4FF8B03D-A598-468C-8863-D88052621FF7}" dt="2024-04-23T11:23:35.521" v="65"/>
          <ac:spMkLst>
            <pc:docMk/>
            <pc:sldMk cId="2601716023" sldId="257"/>
            <ac:spMk id="15" creationId="{A9208F0F-2734-3945-8FD0-EEB19CF41A38}"/>
          </ac:spMkLst>
        </pc:spChg>
        <pc:spChg chg="mod">
          <ac:chgData name="Križan Viktor" userId="02fe330a-3fb4-4fde-b426-2b8d5557ba7d" providerId="ADAL" clId="{4FF8B03D-A598-468C-8863-D88052621FF7}" dt="2024-04-23T11:23:35.521" v="65"/>
          <ac:spMkLst>
            <pc:docMk/>
            <pc:sldMk cId="2601716023" sldId="257"/>
            <ac:spMk id="16" creationId="{62CFF5D9-43B9-9D58-6F3F-25041716D93B}"/>
          </ac:spMkLst>
        </pc:spChg>
        <pc:grpChg chg="del mod">
          <ac:chgData name="Križan Viktor" userId="02fe330a-3fb4-4fde-b426-2b8d5557ba7d" providerId="ADAL" clId="{4FF8B03D-A598-468C-8863-D88052621FF7}" dt="2024-04-23T11:23:35.521" v="65"/>
          <ac:grpSpMkLst>
            <pc:docMk/>
            <pc:sldMk cId="2601716023" sldId="257"/>
            <ac:grpSpMk id="14" creationId="{C54A2A4D-19EF-3552-F383-6AD9587C8AFC}"/>
          </ac:grpSpMkLst>
        </pc:grpChg>
        <pc:picChg chg="mod">
          <ac:chgData name="Križan Viktor" userId="02fe330a-3fb4-4fde-b426-2b8d5557ba7d" providerId="ADAL" clId="{4FF8B03D-A598-468C-8863-D88052621FF7}" dt="2024-04-23T11:23:35.521" v="65"/>
          <ac:picMkLst>
            <pc:docMk/>
            <pc:sldMk cId="2601716023" sldId="257"/>
            <ac:picMk id="9" creationId="{F0572A75-AB56-1B43-2075-D661ED8D2882}"/>
          </ac:picMkLst>
        </pc:picChg>
      </pc:sldChg>
      <pc:sldChg chg="modSp add del mod">
        <pc:chgData name="Križan Viktor" userId="02fe330a-3fb4-4fde-b426-2b8d5557ba7d" providerId="ADAL" clId="{4FF8B03D-A598-468C-8863-D88052621FF7}" dt="2024-04-23T11:23:36.824" v="76" actId="27636"/>
        <pc:sldMkLst>
          <pc:docMk/>
          <pc:sldMk cId="3475441536" sldId="258"/>
        </pc:sldMkLst>
        <pc:spChg chg="mod">
          <ac:chgData name="Križan Viktor" userId="02fe330a-3fb4-4fde-b426-2b8d5557ba7d" providerId="ADAL" clId="{4FF8B03D-A598-468C-8863-D88052621FF7}" dt="2024-04-23T11:23:36.824" v="76" actId="27636"/>
          <ac:spMkLst>
            <pc:docMk/>
            <pc:sldMk cId="3475441536" sldId="258"/>
            <ac:spMk id="3" creationId="{F369F808-E9E2-3DDE-8911-9D0EE6D02C9C}"/>
          </ac:spMkLst>
        </pc:spChg>
      </pc:sldChg>
      <pc:sldChg chg="modSp modNotes">
        <pc:chgData name="Križan Viktor" userId="02fe330a-3fb4-4fde-b426-2b8d5557ba7d" providerId="ADAL" clId="{4FF8B03D-A598-468C-8863-D88052621FF7}" dt="2024-04-23T11:23:35.521" v="65"/>
        <pc:sldMkLst>
          <pc:docMk/>
          <pc:sldMk cId="3606773322" sldId="259"/>
        </pc:sldMkLst>
        <pc:spChg chg="mod">
          <ac:chgData name="Križan Viktor" userId="02fe330a-3fb4-4fde-b426-2b8d5557ba7d" providerId="ADAL" clId="{4FF8B03D-A598-468C-8863-D88052621FF7}" dt="2024-04-23T11:23:35.521" v="65"/>
          <ac:spMkLst>
            <pc:docMk/>
            <pc:sldMk cId="3606773322" sldId="259"/>
            <ac:spMk id="10" creationId="{89CC6694-79EC-3451-5E47-AE15400A8A51}"/>
          </ac:spMkLst>
        </pc:spChg>
        <pc:spChg chg="mod">
          <ac:chgData name="Križan Viktor" userId="02fe330a-3fb4-4fde-b426-2b8d5557ba7d" providerId="ADAL" clId="{4FF8B03D-A598-468C-8863-D88052621FF7}" dt="2024-04-23T11:23:35.521" v="65"/>
          <ac:spMkLst>
            <pc:docMk/>
            <pc:sldMk cId="3606773322" sldId="259"/>
            <ac:spMk id="12" creationId="{871CD920-F1B6-19F2-ED0F-0D14E3E9A7CF}"/>
          </ac:spMkLst>
        </pc:spChg>
        <pc:spChg chg="mod">
          <ac:chgData name="Križan Viktor" userId="02fe330a-3fb4-4fde-b426-2b8d5557ba7d" providerId="ADAL" clId="{4FF8B03D-A598-468C-8863-D88052621FF7}" dt="2024-04-23T11:23:35.521" v="65"/>
          <ac:spMkLst>
            <pc:docMk/>
            <pc:sldMk cId="3606773322" sldId="259"/>
            <ac:spMk id="13" creationId="{FDFC84DF-5A79-6A2F-E591-B5B98D94DE0C}"/>
          </ac:spMkLst>
        </pc:spChg>
        <pc:spChg chg="mod">
          <ac:chgData name="Križan Viktor" userId="02fe330a-3fb4-4fde-b426-2b8d5557ba7d" providerId="ADAL" clId="{4FF8B03D-A598-468C-8863-D88052621FF7}" dt="2024-04-23T11:23:35.521" v="65"/>
          <ac:spMkLst>
            <pc:docMk/>
            <pc:sldMk cId="3606773322" sldId="259"/>
            <ac:spMk id="14" creationId="{1DE047CC-CCE5-DDCD-0DC9-CE9CC8EBCBD8}"/>
          </ac:spMkLst>
        </pc:spChg>
        <pc:spChg chg="mod">
          <ac:chgData name="Križan Viktor" userId="02fe330a-3fb4-4fde-b426-2b8d5557ba7d" providerId="ADAL" clId="{4FF8B03D-A598-468C-8863-D88052621FF7}" dt="2024-04-23T11:23:35.521" v="65"/>
          <ac:spMkLst>
            <pc:docMk/>
            <pc:sldMk cId="3606773322" sldId="259"/>
            <ac:spMk id="15" creationId="{2E7D8352-6B2C-9195-90F9-D8687684BAC4}"/>
          </ac:spMkLst>
        </pc:spChg>
        <pc:picChg chg="mod">
          <ac:chgData name="Križan Viktor" userId="02fe330a-3fb4-4fde-b426-2b8d5557ba7d" providerId="ADAL" clId="{4FF8B03D-A598-468C-8863-D88052621FF7}" dt="2024-04-23T11:23:35.521" v="65"/>
          <ac:picMkLst>
            <pc:docMk/>
            <pc:sldMk cId="3606773322" sldId="259"/>
            <ac:picMk id="17" creationId="{9B591526-0026-C47E-E271-EA99AADB78EF}"/>
          </ac:picMkLst>
        </pc:picChg>
        <pc:picChg chg="mod">
          <ac:chgData name="Križan Viktor" userId="02fe330a-3fb4-4fde-b426-2b8d5557ba7d" providerId="ADAL" clId="{4FF8B03D-A598-468C-8863-D88052621FF7}" dt="2024-04-23T11:23:35.521" v="65"/>
          <ac:picMkLst>
            <pc:docMk/>
            <pc:sldMk cId="3606773322" sldId="259"/>
            <ac:picMk id="19" creationId="{3C46BCB0-8236-9383-8EF4-E8FBB144A794}"/>
          </ac:picMkLst>
        </pc:picChg>
      </pc:sldChg>
      <pc:sldChg chg="delSp modSp delDesignElem modNotes">
        <pc:chgData name="Križan Viktor" userId="02fe330a-3fb4-4fde-b426-2b8d5557ba7d" providerId="ADAL" clId="{4FF8B03D-A598-468C-8863-D88052621FF7}" dt="2024-04-23T11:23:35.521" v="65"/>
        <pc:sldMkLst>
          <pc:docMk/>
          <pc:sldMk cId="3423487747" sldId="260"/>
        </pc:sldMkLst>
        <pc:spChg chg="mod">
          <ac:chgData name="Križan Viktor" userId="02fe330a-3fb4-4fde-b426-2b8d5557ba7d" providerId="ADAL" clId="{4FF8B03D-A598-468C-8863-D88052621FF7}" dt="2024-04-23T11:23:35.521" v="65"/>
          <ac:spMkLst>
            <pc:docMk/>
            <pc:sldMk cId="3423487747" sldId="260"/>
            <ac:spMk id="2" creationId="{3A32A71D-0E42-7F41-AA9F-47B1FDC03349}"/>
          </ac:spMkLst>
        </pc:spChg>
        <pc:spChg chg="mod">
          <ac:chgData name="Križan Viktor" userId="02fe330a-3fb4-4fde-b426-2b8d5557ba7d" providerId="ADAL" clId="{4FF8B03D-A598-468C-8863-D88052621FF7}" dt="2024-04-23T11:23:35.521" v="65"/>
          <ac:spMkLst>
            <pc:docMk/>
            <pc:sldMk cId="3423487747" sldId="260"/>
            <ac:spMk id="3" creationId="{7D2EC75D-E58B-8B46-AB19-3E6A5BCA56E7}"/>
          </ac:spMkLst>
        </pc:spChg>
        <pc:spChg chg="del mod">
          <ac:chgData name="Križan Viktor" userId="02fe330a-3fb4-4fde-b426-2b8d5557ba7d" providerId="ADAL" clId="{4FF8B03D-A598-468C-8863-D88052621FF7}" dt="2024-04-23T11:23:35.521" v="65"/>
          <ac:spMkLst>
            <pc:docMk/>
            <pc:sldMk cId="3423487747" sldId="260"/>
            <ac:spMk id="10" creationId="{3CD9DF72-87A3-404E-A828-84CBF11A8303}"/>
          </ac:spMkLst>
        </pc:spChg>
        <pc:picChg chg="mod">
          <ac:chgData name="Križan Viktor" userId="02fe330a-3fb4-4fde-b426-2b8d5557ba7d" providerId="ADAL" clId="{4FF8B03D-A598-468C-8863-D88052621FF7}" dt="2024-04-23T11:23:35.521" v="65"/>
          <ac:picMkLst>
            <pc:docMk/>
            <pc:sldMk cId="3423487747" sldId="260"/>
            <ac:picMk id="5" creationId="{13E9E532-6A39-B542-A6E6-DD9435E725EE}"/>
          </ac:picMkLst>
        </pc:picChg>
        <pc:cxnChg chg="del mod">
          <ac:chgData name="Križan Viktor" userId="02fe330a-3fb4-4fde-b426-2b8d5557ba7d" providerId="ADAL" clId="{4FF8B03D-A598-468C-8863-D88052621FF7}" dt="2024-04-23T11:23:35.521" v="65"/>
          <ac:cxnSpMkLst>
            <pc:docMk/>
            <pc:sldMk cId="3423487747" sldId="260"/>
            <ac:cxnSpMk id="12" creationId="{20E3A342-4D61-4E3F-AF90-1AB42AEB96CC}"/>
          </ac:cxnSpMkLst>
        </pc:cxnChg>
      </pc:sldChg>
      <pc:sldChg chg="modSp modNotes">
        <pc:chgData name="Križan Viktor" userId="02fe330a-3fb4-4fde-b426-2b8d5557ba7d" providerId="ADAL" clId="{4FF8B03D-A598-468C-8863-D88052621FF7}" dt="2024-04-23T11:23:35.521" v="65"/>
        <pc:sldMkLst>
          <pc:docMk/>
          <pc:sldMk cId="0" sldId="261"/>
        </pc:sldMkLst>
        <pc:spChg chg="mod">
          <ac:chgData name="Križan Viktor" userId="02fe330a-3fb4-4fde-b426-2b8d5557ba7d" providerId="ADAL" clId="{4FF8B03D-A598-468C-8863-D88052621FF7}" dt="2024-04-23T11:23:35.521" v="65"/>
          <ac:spMkLst>
            <pc:docMk/>
            <pc:sldMk cId="0" sldId="261"/>
            <ac:spMk id="2" creationId="{00000000-0000-0000-0000-000000000000}"/>
          </ac:spMkLst>
        </pc:spChg>
        <pc:spChg chg="mod">
          <ac:chgData name="Križan Viktor" userId="02fe330a-3fb4-4fde-b426-2b8d5557ba7d" providerId="ADAL" clId="{4FF8B03D-A598-468C-8863-D88052621FF7}" dt="2024-04-23T11:23:35.521" v="65"/>
          <ac:spMkLst>
            <pc:docMk/>
            <pc:sldMk cId="0" sldId="261"/>
            <ac:spMk id="3" creationId="{00000000-0000-0000-0000-000000000000}"/>
          </ac:spMkLst>
        </pc:spChg>
        <pc:spChg chg="mod">
          <ac:chgData name="Križan Viktor" userId="02fe330a-3fb4-4fde-b426-2b8d5557ba7d" providerId="ADAL" clId="{4FF8B03D-A598-468C-8863-D88052621FF7}" dt="2024-04-23T11:23:35.521" v="65"/>
          <ac:spMkLst>
            <pc:docMk/>
            <pc:sldMk cId="0" sldId="261"/>
            <ac:spMk id="4" creationId="{00000000-0000-0000-0000-000000000000}"/>
          </ac:spMkLst>
        </pc:spChg>
      </pc:sldChg>
      <pc:sldChg chg="modSp mod modNotes">
        <pc:chgData name="Križan Viktor" userId="02fe330a-3fb4-4fde-b426-2b8d5557ba7d" providerId="ADAL" clId="{4FF8B03D-A598-468C-8863-D88052621FF7}" dt="2024-04-23T11:23:36.725" v="73" actId="27636"/>
        <pc:sldMkLst>
          <pc:docMk/>
          <pc:sldMk cId="4258838174" sldId="262"/>
        </pc:sldMkLst>
        <pc:spChg chg="mod">
          <ac:chgData name="Križan Viktor" userId="02fe330a-3fb4-4fde-b426-2b8d5557ba7d" providerId="ADAL" clId="{4FF8B03D-A598-468C-8863-D88052621FF7}" dt="2024-04-23T11:23:36.725" v="73" actId="27636"/>
          <ac:spMkLst>
            <pc:docMk/>
            <pc:sldMk cId="4258838174" sldId="262"/>
            <ac:spMk id="3" creationId="{9D2565EF-65B1-FB4D-B1A1-E42610787844}"/>
          </ac:spMkLst>
        </pc:spChg>
        <pc:spChg chg="mod">
          <ac:chgData name="Križan Viktor" userId="02fe330a-3fb4-4fde-b426-2b8d5557ba7d" providerId="ADAL" clId="{4FF8B03D-A598-468C-8863-D88052621FF7}" dt="2024-04-23T11:23:35.521" v="65"/>
          <ac:spMkLst>
            <pc:docMk/>
            <pc:sldMk cId="4258838174" sldId="262"/>
            <ac:spMk id="9" creationId="{596813D7-AEB7-7C7B-2CB1-D4D5DA5D2486}"/>
          </ac:spMkLst>
        </pc:spChg>
        <pc:picChg chg="mod">
          <ac:chgData name="Križan Viktor" userId="02fe330a-3fb4-4fde-b426-2b8d5557ba7d" providerId="ADAL" clId="{4FF8B03D-A598-468C-8863-D88052621FF7}" dt="2024-04-23T11:23:35.521" v="65"/>
          <ac:picMkLst>
            <pc:docMk/>
            <pc:sldMk cId="4258838174" sldId="262"/>
            <ac:picMk id="4" creationId="{DDA8557A-B05B-4649-17F6-6BC73438A822}"/>
          </ac:picMkLst>
        </pc:picChg>
        <pc:picChg chg="mod">
          <ac:chgData name="Križan Viktor" userId="02fe330a-3fb4-4fde-b426-2b8d5557ba7d" providerId="ADAL" clId="{4FF8B03D-A598-468C-8863-D88052621FF7}" dt="2024-04-23T11:23:35.521" v="65"/>
          <ac:picMkLst>
            <pc:docMk/>
            <pc:sldMk cId="4258838174" sldId="262"/>
            <ac:picMk id="11" creationId="{F74D5F7D-6689-6309-385C-09EFCFE3A019}"/>
          </ac:picMkLst>
        </pc:picChg>
      </pc:sldChg>
      <pc:sldChg chg="delSp modSp mod delDesignElem modNotes">
        <pc:chgData name="Križan Viktor" userId="02fe330a-3fb4-4fde-b426-2b8d5557ba7d" providerId="ADAL" clId="{4FF8B03D-A598-468C-8863-D88052621FF7}" dt="2024-04-23T11:23:36.788" v="75" actId="27636"/>
        <pc:sldMkLst>
          <pc:docMk/>
          <pc:sldMk cId="3139554176" sldId="263"/>
        </pc:sldMkLst>
        <pc:spChg chg="mod">
          <ac:chgData name="Križan Viktor" userId="02fe330a-3fb4-4fde-b426-2b8d5557ba7d" providerId="ADAL" clId="{4FF8B03D-A598-468C-8863-D88052621FF7}" dt="2024-04-23T11:23:36.788" v="75" actId="27636"/>
          <ac:spMkLst>
            <pc:docMk/>
            <pc:sldMk cId="3139554176" sldId="263"/>
            <ac:spMk id="2" creationId="{FCC06C71-D5A1-7244-896B-69F33B098ACF}"/>
          </ac:spMkLst>
        </pc:spChg>
        <pc:spChg chg="mod">
          <ac:chgData name="Križan Viktor" userId="02fe330a-3fb4-4fde-b426-2b8d5557ba7d" providerId="ADAL" clId="{4FF8B03D-A598-468C-8863-D88052621FF7}" dt="2024-04-23T11:23:35.521" v="65"/>
          <ac:spMkLst>
            <pc:docMk/>
            <pc:sldMk cId="3139554176" sldId="263"/>
            <ac:spMk id="7" creationId="{B2A1895F-055C-8C0F-98B7-F148F6364EBA}"/>
          </ac:spMkLst>
        </pc:spChg>
        <pc:spChg chg="mod">
          <ac:chgData name="Križan Viktor" userId="02fe330a-3fb4-4fde-b426-2b8d5557ba7d" providerId="ADAL" clId="{4FF8B03D-A598-468C-8863-D88052621FF7}" dt="2024-04-23T11:23:35.521" v="65"/>
          <ac:spMkLst>
            <pc:docMk/>
            <pc:sldMk cId="3139554176" sldId="263"/>
            <ac:spMk id="8" creationId="{BFD7E50F-0318-E7D0-B02D-479AF2F5EBCA}"/>
          </ac:spMkLst>
        </pc:spChg>
        <pc:spChg chg="mod">
          <ac:chgData name="Križan Viktor" userId="02fe330a-3fb4-4fde-b426-2b8d5557ba7d" providerId="ADAL" clId="{4FF8B03D-A598-468C-8863-D88052621FF7}" dt="2024-04-23T11:23:35.521" v="65"/>
          <ac:spMkLst>
            <pc:docMk/>
            <pc:sldMk cId="3139554176" sldId="263"/>
            <ac:spMk id="9" creationId="{21A9F927-B17A-49EC-899E-E15BE74AF3F0}"/>
          </ac:spMkLst>
        </pc:spChg>
        <pc:spChg chg="del mod">
          <ac:chgData name="Križan Viktor" userId="02fe330a-3fb4-4fde-b426-2b8d5557ba7d" providerId="ADAL" clId="{4FF8B03D-A598-468C-8863-D88052621FF7}" dt="2024-04-23T11:23:35.521" v="65"/>
          <ac:spMkLst>
            <pc:docMk/>
            <pc:sldMk cId="3139554176" sldId="263"/>
            <ac:spMk id="10" creationId="{86C7B4A1-154A-4DF0-AC46-F88D75A2E0FD}"/>
          </ac:spMkLst>
        </pc:spChg>
        <pc:spChg chg="mod">
          <ac:chgData name="Križan Viktor" userId="02fe330a-3fb4-4fde-b426-2b8d5557ba7d" providerId="ADAL" clId="{4FF8B03D-A598-468C-8863-D88052621FF7}" dt="2024-04-23T11:23:35.521" v="65"/>
          <ac:spMkLst>
            <pc:docMk/>
            <pc:sldMk cId="3139554176" sldId="263"/>
            <ac:spMk id="11" creationId="{204FCA8A-000A-CE1E-14C7-A7FE586D0C0F}"/>
          </ac:spMkLst>
        </pc:spChg>
        <pc:picChg chg="mod">
          <ac:chgData name="Križan Viktor" userId="02fe330a-3fb4-4fde-b426-2b8d5557ba7d" providerId="ADAL" clId="{4FF8B03D-A598-468C-8863-D88052621FF7}" dt="2024-04-23T11:23:35.521" v="65"/>
          <ac:picMkLst>
            <pc:docMk/>
            <pc:sldMk cId="3139554176" sldId="263"/>
            <ac:picMk id="5" creationId="{4CC55333-5D1A-2D46-8190-422C39C57491}"/>
          </ac:picMkLst>
        </pc:picChg>
      </pc:sldChg>
      <pc:sldChg chg="modSp mod modNotes">
        <pc:chgData name="Križan Viktor" userId="02fe330a-3fb4-4fde-b426-2b8d5557ba7d" providerId="ADAL" clId="{4FF8B03D-A598-468C-8863-D88052621FF7}" dt="2024-04-23T11:23:36.772" v="74" actId="27636"/>
        <pc:sldMkLst>
          <pc:docMk/>
          <pc:sldMk cId="1624389954" sldId="264"/>
        </pc:sldMkLst>
        <pc:spChg chg="mod">
          <ac:chgData name="Križan Viktor" userId="02fe330a-3fb4-4fde-b426-2b8d5557ba7d" providerId="ADAL" clId="{4FF8B03D-A598-468C-8863-D88052621FF7}" dt="2024-04-23T11:23:35.521" v="65"/>
          <ac:spMkLst>
            <pc:docMk/>
            <pc:sldMk cId="1624389954" sldId="264"/>
            <ac:spMk id="2" creationId="{594517FD-C31E-B94D-A92C-B6EE3BC64866}"/>
          </ac:spMkLst>
        </pc:spChg>
        <pc:spChg chg="mod">
          <ac:chgData name="Križan Viktor" userId="02fe330a-3fb4-4fde-b426-2b8d5557ba7d" providerId="ADAL" clId="{4FF8B03D-A598-468C-8863-D88052621FF7}" dt="2024-04-23T11:23:36.772" v="74" actId="27636"/>
          <ac:spMkLst>
            <pc:docMk/>
            <pc:sldMk cId="1624389954" sldId="264"/>
            <ac:spMk id="3" creationId="{BF3B40FF-DBE8-E945-9DDF-04CBB0603A1A}"/>
          </ac:spMkLst>
        </pc:spChg>
        <pc:picChg chg="mod">
          <ac:chgData name="Križan Viktor" userId="02fe330a-3fb4-4fde-b426-2b8d5557ba7d" providerId="ADAL" clId="{4FF8B03D-A598-468C-8863-D88052621FF7}" dt="2024-04-23T11:23:35.521" v="65"/>
          <ac:picMkLst>
            <pc:docMk/>
            <pc:sldMk cId="1624389954" sldId="264"/>
            <ac:picMk id="4" creationId="{63F0001F-F19A-D86E-19D2-991FF7B96D10}"/>
          </ac:picMkLst>
        </pc:picChg>
      </pc:sldChg>
      <pc:sldChg chg="modSp modNotes">
        <pc:chgData name="Križan Viktor" userId="02fe330a-3fb4-4fde-b426-2b8d5557ba7d" providerId="ADAL" clId="{4FF8B03D-A598-468C-8863-D88052621FF7}" dt="2024-04-23T11:23:35.521" v="65"/>
        <pc:sldMkLst>
          <pc:docMk/>
          <pc:sldMk cId="253365616" sldId="265"/>
        </pc:sldMkLst>
        <pc:spChg chg="mod">
          <ac:chgData name="Križan Viktor" userId="02fe330a-3fb4-4fde-b426-2b8d5557ba7d" providerId="ADAL" clId="{4FF8B03D-A598-468C-8863-D88052621FF7}" dt="2024-04-23T11:23:35.521" v="65"/>
          <ac:spMkLst>
            <pc:docMk/>
            <pc:sldMk cId="253365616" sldId="265"/>
            <ac:spMk id="3" creationId="{144A8A00-22FF-4B47-8B75-E195F0C31FD8}"/>
          </ac:spMkLst>
        </pc:spChg>
        <pc:spChg chg="mod">
          <ac:chgData name="Križan Viktor" userId="02fe330a-3fb4-4fde-b426-2b8d5557ba7d" providerId="ADAL" clId="{4FF8B03D-A598-468C-8863-D88052621FF7}" dt="2024-04-23T11:23:35.521" v="65"/>
          <ac:spMkLst>
            <pc:docMk/>
            <pc:sldMk cId="253365616" sldId="265"/>
            <ac:spMk id="4" creationId="{6B5828D3-B2EA-EBA1-A16D-99F91CB5EF26}"/>
          </ac:spMkLst>
        </pc:spChg>
      </pc:sldChg>
      <pc:sldChg chg="modSp modNotes">
        <pc:chgData name="Križan Viktor" userId="02fe330a-3fb4-4fde-b426-2b8d5557ba7d" providerId="ADAL" clId="{4FF8B03D-A598-468C-8863-D88052621FF7}" dt="2024-04-23T11:23:35.521" v="65"/>
        <pc:sldMkLst>
          <pc:docMk/>
          <pc:sldMk cId="656638817" sldId="266"/>
        </pc:sldMkLst>
        <pc:spChg chg="mod">
          <ac:chgData name="Križan Viktor" userId="02fe330a-3fb4-4fde-b426-2b8d5557ba7d" providerId="ADAL" clId="{4FF8B03D-A598-468C-8863-D88052621FF7}" dt="2024-04-23T11:23:35.521" v="65"/>
          <ac:spMkLst>
            <pc:docMk/>
            <pc:sldMk cId="656638817" sldId="266"/>
            <ac:spMk id="2" creationId="{7913392D-6AA8-FC43-8F2A-35DAC7ADC429}"/>
          </ac:spMkLst>
        </pc:spChg>
        <pc:spChg chg="mod">
          <ac:chgData name="Križan Viktor" userId="02fe330a-3fb4-4fde-b426-2b8d5557ba7d" providerId="ADAL" clId="{4FF8B03D-A598-468C-8863-D88052621FF7}" dt="2024-04-23T11:23:35.521" v="65"/>
          <ac:spMkLst>
            <pc:docMk/>
            <pc:sldMk cId="656638817" sldId="266"/>
            <ac:spMk id="7" creationId="{BB357CCE-C6AA-4070-6D73-2A033D169B1B}"/>
          </ac:spMkLst>
        </pc:spChg>
        <pc:picChg chg="mod">
          <ac:chgData name="Križan Viktor" userId="02fe330a-3fb4-4fde-b426-2b8d5557ba7d" providerId="ADAL" clId="{4FF8B03D-A598-468C-8863-D88052621FF7}" dt="2024-04-23T11:23:35.521" v="65"/>
          <ac:picMkLst>
            <pc:docMk/>
            <pc:sldMk cId="656638817" sldId="266"/>
            <ac:picMk id="5" creationId="{04D912D8-7507-2962-3A0A-D09002F70FC3}"/>
          </ac:picMkLst>
        </pc:picChg>
        <pc:picChg chg="mod">
          <ac:chgData name="Križan Viktor" userId="02fe330a-3fb4-4fde-b426-2b8d5557ba7d" providerId="ADAL" clId="{4FF8B03D-A598-468C-8863-D88052621FF7}" dt="2024-04-23T11:23:35.521" v="65"/>
          <ac:picMkLst>
            <pc:docMk/>
            <pc:sldMk cId="656638817" sldId="266"/>
            <ac:picMk id="6" creationId="{EFC1BDC9-0B2D-57C7-1BDA-13ED59CE18A2}"/>
          </ac:picMkLst>
        </pc:picChg>
        <pc:picChg chg="mod">
          <ac:chgData name="Križan Viktor" userId="02fe330a-3fb4-4fde-b426-2b8d5557ba7d" providerId="ADAL" clId="{4FF8B03D-A598-468C-8863-D88052621FF7}" dt="2024-04-23T11:23:35.521" v="65"/>
          <ac:picMkLst>
            <pc:docMk/>
            <pc:sldMk cId="656638817" sldId="266"/>
            <ac:picMk id="8" creationId="{1FEBE1C9-9BDE-6F15-0A12-0CB21D99724A}"/>
          </ac:picMkLst>
        </pc:picChg>
      </pc:sldChg>
      <pc:sldChg chg="modSp add del mod">
        <pc:chgData name="Križan Viktor" userId="02fe330a-3fb4-4fde-b426-2b8d5557ba7d" providerId="ADAL" clId="{4FF8B03D-A598-468C-8863-D88052621FF7}" dt="2024-04-23T11:25:50.541" v="112" actId="27636"/>
        <pc:sldMkLst>
          <pc:docMk/>
          <pc:sldMk cId="1476635618" sldId="267"/>
        </pc:sldMkLst>
        <pc:spChg chg="mod">
          <ac:chgData name="Križan Viktor" userId="02fe330a-3fb4-4fde-b426-2b8d5557ba7d" providerId="ADAL" clId="{4FF8B03D-A598-468C-8863-D88052621FF7}" dt="2024-04-23T11:20:18.503" v="33"/>
          <ac:spMkLst>
            <pc:docMk/>
            <pc:sldMk cId="1476635618" sldId="267"/>
            <ac:spMk id="2" creationId="{0DB6EEEB-3968-8471-7C81-584291963121}"/>
          </ac:spMkLst>
        </pc:spChg>
        <pc:spChg chg="mod">
          <ac:chgData name="Križan Viktor" userId="02fe330a-3fb4-4fde-b426-2b8d5557ba7d" providerId="ADAL" clId="{4FF8B03D-A598-468C-8863-D88052621FF7}" dt="2024-04-23T11:25:50.541" v="112" actId="27636"/>
          <ac:spMkLst>
            <pc:docMk/>
            <pc:sldMk cId="1476635618" sldId="267"/>
            <ac:spMk id="3" creationId="{8554EF4A-9327-D5F1-8ECF-2FE5C762C9B8}"/>
          </ac:spMkLst>
        </pc:spChg>
      </pc:sldChg>
      <pc:sldChg chg="modSp add del mod">
        <pc:chgData name="Križan Viktor" userId="02fe330a-3fb4-4fde-b426-2b8d5557ba7d" providerId="ADAL" clId="{4FF8B03D-A598-468C-8863-D88052621FF7}" dt="2024-04-23T11:25:25.471" v="106" actId="14100"/>
        <pc:sldMkLst>
          <pc:docMk/>
          <pc:sldMk cId="812032097" sldId="268"/>
        </pc:sldMkLst>
        <pc:spChg chg="mod">
          <ac:chgData name="Križan Viktor" userId="02fe330a-3fb4-4fde-b426-2b8d5557ba7d" providerId="ADAL" clId="{4FF8B03D-A598-468C-8863-D88052621FF7}" dt="2024-04-23T11:20:18.503" v="33"/>
          <ac:spMkLst>
            <pc:docMk/>
            <pc:sldMk cId="812032097" sldId="268"/>
            <ac:spMk id="2" creationId="{8848EEB3-FEC9-839C-4A94-16032A57C193}"/>
          </ac:spMkLst>
        </pc:spChg>
        <pc:spChg chg="mod">
          <ac:chgData name="Križan Viktor" userId="02fe330a-3fb4-4fde-b426-2b8d5557ba7d" providerId="ADAL" clId="{4FF8B03D-A598-468C-8863-D88052621FF7}" dt="2024-04-23T11:25:25.471" v="106" actId="14100"/>
          <ac:spMkLst>
            <pc:docMk/>
            <pc:sldMk cId="812032097" sldId="268"/>
            <ac:spMk id="3" creationId="{E2DF2BEC-DF76-71CC-ECFF-06D807BA2028}"/>
          </ac:spMkLst>
        </pc:spChg>
      </pc:sldChg>
      <pc:sldChg chg="modSp add del mod">
        <pc:chgData name="Križan Viktor" userId="02fe330a-3fb4-4fde-b426-2b8d5557ba7d" providerId="ADAL" clId="{4FF8B03D-A598-468C-8863-D88052621FF7}" dt="2024-04-23T11:26:17.016" v="119" actId="27636"/>
        <pc:sldMkLst>
          <pc:docMk/>
          <pc:sldMk cId="4134367526" sldId="269"/>
        </pc:sldMkLst>
        <pc:spChg chg="mod">
          <ac:chgData name="Križan Viktor" userId="02fe330a-3fb4-4fde-b426-2b8d5557ba7d" providerId="ADAL" clId="{4FF8B03D-A598-468C-8863-D88052621FF7}" dt="2024-04-23T11:26:17.016" v="119" actId="27636"/>
          <ac:spMkLst>
            <pc:docMk/>
            <pc:sldMk cId="4134367526" sldId="269"/>
            <ac:spMk id="3" creationId="{4EF9B7E6-26C3-0D89-89A3-C76747CE2731}"/>
          </ac:spMkLst>
        </pc:spChg>
      </pc:sldChg>
      <pc:sldChg chg="modSp add del mod">
        <pc:chgData name="Križan Viktor" userId="02fe330a-3fb4-4fde-b426-2b8d5557ba7d" providerId="ADAL" clId="{4FF8B03D-A598-468C-8863-D88052621FF7}" dt="2024-04-23T11:26:38.257" v="126" actId="27636"/>
        <pc:sldMkLst>
          <pc:docMk/>
          <pc:sldMk cId="204324723" sldId="270"/>
        </pc:sldMkLst>
        <pc:spChg chg="mod">
          <ac:chgData name="Križan Viktor" userId="02fe330a-3fb4-4fde-b426-2b8d5557ba7d" providerId="ADAL" clId="{4FF8B03D-A598-468C-8863-D88052621FF7}" dt="2024-04-23T11:26:38.257" v="126" actId="27636"/>
          <ac:spMkLst>
            <pc:docMk/>
            <pc:sldMk cId="204324723" sldId="270"/>
            <ac:spMk id="3" creationId="{8B7C8CAC-A249-2EB6-2828-D3AB1C806266}"/>
          </ac:spMkLst>
        </pc:spChg>
      </pc:sldChg>
      <pc:sldChg chg="modSp add del mod">
        <pc:chgData name="Križan Viktor" userId="02fe330a-3fb4-4fde-b426-2b8d5557ba7d" providerId="ADAL" clId="{4FF8B03D-A598-468C-8863-D88052621FF7}" dt="2024-04-23T11:26:56.744" v="133" actId="14100"/>
        <pc:sldMkLst>
          <pc:docMk/>
          <pc:sldMk cId="901572717" sldId="271"/>
        </pc:sldMkLst>
        <pc:spChg chg="mod">
          <ac:chgData name="Križan Viktor" userId="02fe330a-3fb4-4fde-b426-2b8d5557ba7d" providerId="ADAL" clId="{4FF8B03D-A598-468C-8863-D88052621FF7}" dt="2024-04-23T11:26:56.744" v="133" actId="14100"/>
          <ac:spMkLst>
            <pc:docMk/>
            <pc:sldMk cId="901572717" sldId="271"/>
            <ac:spMk id="3" creationId="{16800029-E98B-2E97-DD79-2B37682554D5}"/>
          </ac:spMkLst>
        </pc:spChg>
      </pc:sldChg>
      <pc:sldChg chg="modSp add del mod">
        <pc:chgData name="Križan Viktor" userId="02fe330a-3fb4-4fde-b426-2b8d5557ba7d" providerId="ADAL" clId="{4FF8B03D-A598-468C-8863-D88052621FF7}" dt="2024-04-23T11:27:20.727" v="137" actId="14100"/>
        <pc:sldMkLst>
          <pc:docMk/>
          <pc:sldMk cId="1009353355" sldId="272"/>
        </pc:sldMkLst>
        <pc:spChg chg="mod">
          <ac:chgData name="Križan Viktor" userId="02fe330a-3fb4-4fde-b426-2b8d5557ba7d" providerId="ADAL" clId="{4FF8B03D-A598-468C-8863-D88052621FF7}" dt="2024-04-23T11:20:18.503" v="33"/>
          <ac:spMkLst>
            <pc:docMk/>
            <pc:sldMk cId="1009353355" sldId="272"/>
            <ac:spMk id="2" creationId="{B075A071-C283-29C0-E104-4775345A4F7D}"/>
          </ac:spMkLst>
        </pc:spChg>
        <pc:spChg chg="mod">
          <ac:chgData name="Križan Viktor" userId="02fe330a-3fb4-4fde-b426-2b8d5557ba7d" providerId="ADAL" clId="{4FF8B03D-A598-468C-8863-D88052621FF7}" dt="2024-04-23T11:27:20.727" v="137" actId="14100"/>
          <ac:spMkLst>
            <pc:docMk/>
            <pc:sldMk cId="1009353355" sldId="272"/>
            <ac:spMk id="3" creationId="{DDCEE221-933C-9899-4DC7-C48E101C0336}"/>
          </ac:spMkLst>
        </pc:spChg>
      </pc:sldChg>
      <pc:sldChg chg="modSp add del mod">
        <pc:chgData name="Križan Viktor" userId="02fe330a-3fb4-4fde-b426-2b8d5557ba7d" providerId="ADAL" clId="{4FF8B03D-A598-468C-8863-D88052621FF7}" dt="2024-04-23T11:27:38.493" v="144" actId="27636"/>
        <pc:sldMkLst>
          <pc:docMk/>
          <pc:sldMk cId="3503212762" sldId="273"/>
        </pc:sldMkLst>
        <pc:spChg chg="mod">
          <ac:chgData name="Križan Viktor" userId="02fe330a-3fb4-4fde-b426-2b8d5557ba7d" providerId="ADAL" clId="{4FF8B03D-A598-468C-8863-D88052621FF7}" dt="2024-04-23T11:20:18.503" v="33"/>
          <ac:spMkLst>
            <pc:docMk/>
            <pc:sldMk cId="3503212762" sldId="273"/>
            <ac:spMk id="2" creationId="{51B7522C-322B-E612-3E3F-9BFEB5929854}"/>
          </ac:spMkLst>
        </pc:spChg>
        <pc:spChg chg="mod">
          <ac:chgData name="Križan Viktor" userId="02fe330a-3fb4-4fde-b426-2b8d5557ba7d" providerId="ADAL" clId="{4FF8B03D-A598-468C-8863-D88052621FF7}" dt="2024-04-23T11:27:38.493" v="144" actId="27636"/>
          <ac:spMkLst>
            <pc:docMk/>
            <pc:sldMk cId="3503212762" sldId="273"/>
            <ac:spMk id="3" creationId="{A4ED0A3B-A1FE-26E3-2E65-ADCA398A96D5}"/>
          </ac:spMkLst>
        </pc:spChg>
      </pc:sldChg>
      <pc:sldChg chg="modSp">
        <pc:chgData name="Križan Viktor" userId="02fe330a-3fb4-4fde-b426-2b8d5557ba7d" providerId="ADAL" clId="{4FF8B03D-A598-468C-8863-D88052621FF7}" dt="2024-04-23T11:23:35.521" v="65"/>
        <pc:sldMkLst>
          <pc:docMk/>
          <pc:sldMk cId="2553926469" sldId="274"/>
        </pc:sldMkLst>
        <pc:spChg chg="mod">
          <ac:chgData name="Križan Viktor" userId="02fe330a-3fb4-4fde-b426-2b8d5557ba7d" providerId="ADAL" clId="{4FF8B03D-A598-468C-8863-D88052621FF7}" dt="2024-04-23T11:23:35.521" v="65"/>
          <ac:spMkLst>
            <pc:docMk/>
            <pc:sldMk cId="2553926469" sldId="274"/>
            <ac:spMk id="2" creationId="{00000000-0000-0000-0000-000000000000}"/>
          </ac:spMkLst>
        </pc:spChg>
        <pc:spChg chg="mod">
          <ac:chgData name="Križan Viktor" userId="02fe330a-3fb4-4fde-b426-2b8d5557ba7d" providerId="ADAL" clId="{4FF8B03D-A598-468C-8863-D88052621FF7}" dt="2024-04-23T11:23:35.521" v="65"/>
          <ac:spMkLst>
            <pc:docMk/>
            <pc:sldMk cId="2553926469" sldId="274"/>
            <ac:spMk id="3" creationId="{00000000-0000-0000-0000-000000000000}"/>
          </ac:spMkLst>
        </pc:spChg>
        <pc:spChg chg="mod">
          <ac:chgData name="Križan Viktor" userId="02fe330a-3fb4-4fde-b426-2b8d5557ba7d" providerId="ADAL" clId="{4FF8B03D-A598-468C-8863-D88052621FF7}" dt="2024-04-23T11:23:35.521" v="65"/>
          <ac:spMkLst>
            <pc:docMk/>
            <pc:sldMk cId="2553926469" sldId="274"/>
            <ac:spMk id="4" creationId="{00000000-0000-0000-0000-000000000000}"/>
          </ac:spMkLst>
        </pc:spChg>
        <pc:spChg chg="mod">
          <ac:chgData name="Križan Viktor" userId="02fe330a-3fb4-4fde-b426-2b8d5557ba7d" providerId="ADAL" clId="{4FF8B03D-A598-468C-8863-D88052621FF7}" dt="2024-04-23T11:23:35.521" v="65"/>
          <ac:spMkLst>
            <pc:docMk/>
            <pc:sldMk cId="2553926469" sldId="274"/>
            <ac:spMk id="6" creationId="{00000000-0000-0000-0000-000000000000}"/>
          </ac:spMkLst>
        </pc:spChg>
        <pc:picChg chg="mod">
          <ac:chgData name="Križan Viktor" userId="02fe330a-3fb4-4fde-b426-2b8d5557ba7d" providerId="ADAL" clId="{4FF8B03D-A598-468C-8863-D88052621FF7}" dt="2024-04-23T11:23:35.521" v="65"/>
          <ac:picMkLst>
            <pc:docMk/>
            <pc:sldMk cId="2553926469" sldId="274"/>
            <ac:picMk id="5" creationId="{00000000-0000-0000-0000-000000000000}"/>
          </ac:picMkLst>
        </pc:picChg>
        <pc:picChg chg="mod">
          <ac:chgData name="Križan Viktor" userId="02fe330a-3fb4-4fde-b426-2b8d5557ba7d" providerId="ADAL" clId="{4FF8B03D-A598-468C-8863-D88052621FF7}" dt="2024-04-23T11:23:35.521" v="65"/>
          <ac:picMkLst>
            <pc:docMk/>
            <pc:sldMk cId="2553926469" sldId="274"/>
            <ac:picMk id="7" creationId="{00000000-0000-0000-0000-000000000000}"/>
          </ac:picMkLst>
        </pc:picChg>
      </pc:sldChg>
      <pc:sldChg chg="modSp">
        <pc:chgData name="Križan Viktor" userId="02fe330a-3fb4-4fde-b426-2b8d5557ba7d" providerId="ADAL" clId="{4FF8B03D-A598-468C-8863-D88052621FF7}" dt="2024-04-23T11:23:35.521" v="65"/>
        <pc:sldMkLst>
          <pc:docMk/>
          <pc:sldMk cId="1410752053" sldId="275"/>
        </pc:sldMkLst>
        <pc:spChg chg="mod">
          <ac:chgData name="Križan Viktor" userId="02fe330a-3fb4-4fde-b426-2b8d5557ba7d" providerId="ADAL" clId="{4FF8B03D-A598-468C-8863-D88052621FF7}" dt="2024-04-23T11:23:35.521" v="65"/>
          <ac:spMkLst>
            <pc:docMk/>
            <pc:sldMk cId="1410752053" sldId="275"/>
            <ac:spMk id="2" creationId="{00000000-0000-0000-0000-000000000000}"/>
          </ac:spMkLst>
        </pc:spChg>
        <pc:spChg chg="mod">
          <ac:chgData name="Križan Viktor" userId="02fe330a-3fb4-4fde-b426-2b8d5557ba7d" providerId="ADAL" clId="{4FF8B03D-A598-468C-8863-D88052621FF7}" dt="2024-04-23T11:23:35.521" v="65"/>
          <ac:spMkLst>
            <pc:docMk/>
            <pc:sldMk cId="1410752053" sldId="275"/>
            <ac:spMk id="3" creationId="{00000000-0000-0000-0000-000000000000}"/>
          </ac:spMkLst>
        </pc:spChg>
        <pc:spChg chg="mod">
          <ac:chgData name="Križan Viktor" userId="02fe330a-3fb4-4fde-b426-2b8d5557ba7d" providerId="ADAL" clId="{4FF8B03D-A598-468C-8863-D88052621FF7}" dt="2024-04-23T11:23:35.521" v="65"/>
          <ac:spMkLst>
            <pc:docMk/>
            <pc:sldMk cId="1410752053" sldId="275"/>
            <ac:spMk id="4" creationId="{00000000-0000-0000-0000-000000000000}"/>
          </ac:spMkLst>
        </pc:spChg>
        <pc:spChg chg="mod">
          <ac:chgData name="Križan Viktor" userId="02fe330a-3fb4-4fde-b426-2b8d5557ba7d" providerId="ADAL" clId="{4FF8B03D-A598-468C-8863-D88052621FF7}" dt="2024-04-23T11:23:35.521" v="65"/>
          <ac:spMkLst>
            <pc:docMk/>
            <pc:sldMk cId="1410752053" sldId="275"/>
            <ac:spMk id="6" creationId="{00000000-0000-0000-0000-000000000000}"/>
          </ac:spMkLst>
        </pc:spChg>
        <pc:picChg chg="mod">
          <ac:chgData name="Križan Viktor" userId="02fe330a-3fb4-4fde-b426-2b8d5557ba7d" providerId="ADAL" clId="{4FF8B03D-A598-468C-8863-D88052621FF7}" dt="2024-04-23T11:23:35.521" v="65"/>
          <ac:picMkLst>
            <pc:docMk/>
            <pc:sldMk cId="1410752053" sldId="275"/>
            <ac:picMk id="5" creationId="{00000000-0000-0000-0000-000000000000}"/>
          </ac:picMkLst>
        </pc:picChg>
        <pc:picChg chg="mod">
          <ac:chgData name="Križan Viktor" userId="02fe330a-3fb4-4fde-b426-2b8d5557ba7d" providerId="ADAL" clId="{4FF8B03D-A598-468C-8863-D88052621FF7}" dt="2024-04-23T11:23:35.521" v="65"/>
          <ac:picMkLst>
            <pc:docMk/>
            <pc:sldMk cId="1410752053" sldId="275"/>
            <ac:picMk id="8" creationId="{9C288EA2-2183-FBE3-A1DC-1DA69FC30D29}"/>
          </ac:picMkLst>
        </pc:picChg>
        <pc:picChg chg="mod">
          <ac:chgData name="Križan Viktor" userId="02fe330a-3fb4-4fde-b426-2b8d5557ba7d" providerId="ADAL" clId="{4FF8B03D-A598-468C-8863-D88052621FF7}" dt="2024-04-23T11:23:35.521" v="65"/>
          <ac:picMkLst>
            <pc:docMk/>
            <pc:sldMk cId="1410752053" sldId="275"/>
            <ac:picMk id="9" creationId="{00000000-0000-0000-0000-000000000000}"/>
          </ac:picMkLst>
        </pc:picChg>
      </pc:sldChg>
      <pc:sldChg chg="modSp">
        <pc:chgData name="Križan Viktor" userId="02fe330a-3fb4-4fde-b426-2b8d5557ba7d" providerId="ADAL" clId="{4FF8B03D-A598-468C-8863-D88052621FF7}" dt="2024-04-23T11:23:35.521" v="65"/>
        <pc:sldMkLst>
          <pc:docMk/>
          <pc:sldMk cId="2784251327" sldId="276"/>
        </pc:sldMkLst>
        <pc:spChg chg="mod">
          <ac:chgData name="Križan Viktor" userId="02fe330a-3fb4-4fde-b426-2b8d5557ba7d" providerId="ADAL" clId="{4FF8B03D-A598-468C-8863-D88052621FF7}" dt="2024-04-23T11:23:35.521" v="65"/>
          <ac:spMkLst>
            <pc:docMk/>
            <pc:sldMk cId="2784251327" sldId="276"/>
            <ac:spMk id="2" creationId="{00000000-0000-0000-0000-000000000000}"/>
          </ac:spMkLst>
        </pc:spChg>
        <pc:spChg chg="mod">
          <ac:chgData name="Križan Viktor" userId="02fe330a-3fb4-4fde-b426-2b8d5557ba7d" providerId="ADAL" clId="{4FF8B03D-A598-468C-8863-D88052621FF7}" dt="2024-04-23T11:23:35.521" v="65"/>
          <ac:spMkLst>
            <pc:docMk/>
            <pc:sldMk cId="2784251327" sldId="276"/>
            <ac:spMk id="3" creationId="{00000000-0000-0000-0000-000000000000}"/>
          </ac:spMkLst>
        </pc:spChg>
        <pc:spChg chg="mod">
          <ac:chgData name="Križan Viktor" userId="02fe330a-3fb4-4fde-b426-2b8d5557ba7d" providerId="ADAL" clId="{4FF8B03D-A598-468C-8863-D88052621FF7}" dt="2024-04-23T11:23:35.521" v="65"/>
          <ac:spMkLst>
            <pc:docMk/>
            <pc:sldMk cId="2784251327" sldId="276"/>
            <ac:spMk id="4" creationId="{00000000-0000-0000-0000-000000000000}"/>
          </ac:spMkLst>
        </pc:spChg>
        <pc:spChg chg="mod">
          <ac:chgData name="Križan Viktor" userId="02fe330a-3fb4-4fde-b426-2b8d5557ba7d" providerId="ADAL" clId="{4FF8B03D-A598-468C-8863-D88052621FF7}" dt="2024-04-23T11:23:35.521" v="65"/>
          <ac:spMkLst>
            <pc:docMk/>
            <pc:sldMk cId="2784251327" sldId="276"/>
            <ac:spMk id="6" creationId="{00000000-0000-0000-0000-000000000000}"/>
          </ac:spMkLst>
        </pc:spChg>
        <pc:picChg chg="mod">
          <ac:chgData name="Križan Viktor" userId="02fe330a-3fb4-4fde-b426-2b8d5557ba7d" providerId="ADAL" clId="{4FF8B03D-A598-468C-8863-D88052621FF7}" dt="2024-04-23T11:23:35.521" v="65"/>
          <ac:picMkLst>
            <pc:docMk/>
            <pc:sldMk cId="2784251327" sldId="276"/>
            <ac:picMk id="5" creationId="{00000000-0000-0000-0000-000000000000}"/>
          </ac:picMkLst>
        </pc:picChg>
        <pc:picChg chg="mod">
          <ac:chgData name="Križan Viktor" userId="02fe330a-3fb4-4fde-b426-2b8d5557ba7d" providerId="ADAL" clId="{4FF8B03D-A598-468C-8863-D88052621FF7}" dt="2024-04-23T11:23:35.521" v="65"/>
          <ac:picMkLst>
            <pc:docMk/>
            <pc:sldMk cId="2784251327" sldId="276"/>
            <ac:picMk id="8" creationId="{94051D87-68AA-471F-A0F3-8F0348D56283}"/>
          </ac:picMkLst>
        </pc:picChg>
        <pc:picChg chg="mod">
          <ac:chgData name="Križan Viktor" userId="02fe330a-3fb4-4fde-b426-2b8d5557ba7d" providerId="ADAL" clId="{4FF8B03D-A598-468C-8863-D88052621FF7}" dt="2024-04-23T11:23:35.521" v="65"/>
          <ac:picMkLst>
            <pc:docMk/>
            <pc:sldMk cId="2784251327" sldId="276"/>
            <ac:picMk id="9" creationId="{00000000-0000-0000-0000-000000000000}"/>
          </ac:picMkLst>
        </pc:picChg>
      </pc:sldChg>
      <pc:sldChg chg="modSp modNotes">
        <pc:chgData name="Križan Viktor" userId="02fe330a-3fb4-4fde-b426-2b8d5557ba7d" providerId="ADAL" clId="{4FF8B03D-A598-468C-8863-D88052621FF7}" dt="2024-04-23T11:23:35.521" v="65"/>
        <pc:sldMkLst>
          <pc:docMk/>
          <pc:sldMk cId="2387093323" sldId="277"/>
        </pc:sldMkLst>
        <pc:spChg chg="mod">
          <ac:chgData name="Križan Viktor" userId="02fe330a-3fb4-4fde-b426-2b8d5557ba7d" providerId="ADAL" clId="{4FF8B03D-A598-468C-8863-D88052621FF7}" dt="2024-04-23T11:23:35.521" v="65"/>
          <ac:spMkLst>
            <pc:docMk/>
            <pc:sldMk cId="2387093323" sldId="277"/>
            <ac:spMk id="3" creationId="{171B0BCB-B16F-433D-A30A-664C1B882A4B}"/>
          </ac:spMkLst>
        </pc:spChg>
        <pc:spChg chg="mod">
          <ac:chgData name="Križan Viktor" userId="02fe330a-3fb4-4fde-b426-2b8d5557ba7d" providerId="ADAL" clId="{4FF8B03D-A598-468C-8863-D88052621FF7}" dt="2024-04-23T11:23:35.521" v="65"/>
          <ac:spMkLst>
            <pc:docMk/>
            <pc:sldMk cId="2387093323" sldId="277"/>
            <ac:spMk id="6" creationId="{048DFB8A-9D4A-07B9-8F93-A58519FEF0F3}"/>
          </ac:spMkLst>
        </pc:spChg>
      </pc:sldChg>
      <pc:sldChg chg="modSp">
        <pc:chgData name="Križan Viktor" userId="02fe330a-3fb4-4fde-b426-2b8d5557ba7d" providerId="ADAL" clId="{4FF8B03D-A598-468C-8863-D88052621FF7}" dt="2024-04-23T11:23:35.521" v="65"/>
        <pc:sldMkLst>
          <pc:docMk/>
          <pc:sldMk cId="3655218811" sldId="280"/>
        </pc:sldMkLst>
        <pc:spChg chg="mod">
          <ac:chgData name="Križan Viktor" userId="02fe330a-3fb4-4fde-b426-2b8d5557ba7d" providerId="ADAL" clId="{4FF8B03D-A598-468C-8863-D88052621FF7}" dt="2024-04-23T11:23:35.521" v="65"/>
          <ac:spMkLst>
            <pc:docMk/>
            <pc:sldMk cId="3655218811" sldId="280"/>
            <ac:spMk id="4" creationId="{00000000-0000-0000-0000-000000000000}"/>
          </ac:spMkLst>
        </pc:spChg>
        <pc:spChg chg="mod">
          <ac:chgData name="Križan Viktor" userId="02fe330a-3fb4-4fde-b426-2b8d5557ba7d" providerId="ADAL" clId="{4FF8B03D-A598-468C-8863-D88052621FF7}" dt="2024-04-23T11:23:35.521" v="65"/>
          <ac:spMkLst>
            <pc:docMk/>
            <pc:sldMk cId="3655218811" sldId="280"/>
            <ac:spMk id="5" creationId="{00000000-0000-0000-0000-000000000000}"/>
          </ac:spMkLst>
        </pc:spChg>
        <pc:spChg chg="mod">
          <ac:chgData name="Križan Viktor" userId="02fe330a-3fb4-4fde-b426-2b8d5557ba7d" providerId="ADAL" clId="{4FF8B03D-A598-468C-8863-D88052621FF7}" dt="2024-04-23T11:23:35.521" v="65"/>
          <ac:spMkLst>
            <pc:docMk/>
            <pc:sldMk cId="3655218811" sldId="280"/>
            <ac:spMk id="12" creationId="{00000000-0000-0000-0000-000000000000}"/>
          </ac:spMkLst>
        </pc:spChg>
        <pc:picChg chg="mod">
          <ac:chgData name="Križan Viktor" userId="02fe330a-3fb4-4fde-b426-2b8d5557ba7d" providerId="ADAL" clId="{4FF8B03D-A598-468C-8863-D88052621FF7}" dt="2024-04-23T11:23:35.521" v="65"/>
          <ac:picMkLst>
            <pc:docMk/>
            <pc:sldMk cId="3655218811" sldId="280"/>
            <ac:picMk id="8" creationId="{00000000-0000-0000-0000-000000000000}"/>
          </ac:picMkLst>
        </pc:picChg>
        <pc:picChg chg="mod">
          <ac:chgData name="Križan Viktor" userId="02fe330a-3fb4-4fde-b426-2b8d5557ba7d" providerId="ADAL" clId="{4FF8B03D-A598-468C-8863-D88052621FF7}" dt="2024-04-23T11:23:35.521" v="65"/>
          <ac:picMkLst>
            <pc:docMk/>
            <pc:sldMk cId="3655218811" sldId="280"/>
            <ac:picMk id="16" creationId="{00000000-0000-0000-0000-000000000000}"/>
          </ac:picMkLst>
        </pc:picChg>
      </pc:sldChg>
      <pc:sldChg chg="modSp">
        <pc:chgData name="Križan Viktor" userId="02fe330a-3fb4-4fde-b426-2b8d5557ba7d" providerId="ADAL" clId="{4FF8B03D-A598-468C-8863-D88052621FF7}" dt="2024-04-23T11:23:35.521" v="65"/>
        <pc:sldMkLst>
          <pc:docMk/>
          <pc:sldMk cId="1024247629" sldId="281"/>
        </pc:sldMkLst>
        <pc:spChg chg="mod">
          <ac:chgData name="Križan Viktor" userId="02fe330a-3fb4-4fde-b426-2b8d5557ba7d" providerId="ADAL" clId="{4FF8B03D-A598-468C-8863-D88052621FF7}" dt="2024-04-23T11:23:35.521" v="65"/>
          <ac:spMkLst>
            <pc:docMk/>
            <pc:sldMk cId="1024247629" sldId="281"/>
            <ac:spMk id="2" creationId="{00000000-0000-0000-0000-000000000000}"/>
          </ac:spMkLst>
        </pc:spChg>
        <pc:spChg chg="mod">
          <ac:chgData name="Križan Viktor" userId="02fe330a-3fb4-4fde-b426-2b8d5557ba7d" providerId="ADAL" clId="{4FF8B03D-A598-468C-8863-D88052621FF7}" dt="2024-04-23T11:23:35.521" v="65"/>
          <ac:spMkLst>
            <pc:docMk/>
            <pc:sldMk cId="1024247629" sldId="281"/>
            <ac:spMk id="4" creationId="{00000000-0000-0000-0000-000000000000}"/>
          </ac:spMkLst>
        </pc:spChg>
        <pc:spChg chg="mod">
          <ac:chgData name="Križan Viktor" userId="02fe330a-3fb4-4fde-b426-2b8d5557ba7d" providerId="ADAL" clId="{4FF8B03D-A598-468C-8863-D88052621FF7}" dt="2024-04-23T11:23:35.521" v="65"/>
          <ac:spMkLst>
            <pc:docMk/>
            <pc:sldMk cId="1024247629" sldId="281"/>
            <ac:spMk id="6" creationId="{00000000-0000-0000-0000-000000000000}"/>
          </ac:spMkLst>
        </pc:spChg>
        <pc:graphicFrameChg chg="mod">
          <ac:chgData name="Križan Viktor" userId="02fe330a-3fb4-4fde-b426-2b8d5557ba7d" providerId="ADAL" clId="{4FF8B03D-A598-468C-8863-D88052621FF7}" dt="2024-04-23T11:23:35.521" v="65"/>
          <ac:graphicFrameMkLst>
            <pc:docMk/>
            <pc:sldMk cId="1024247629" sldId="281"/>
            <ac:graphicFrameMk id="25" creationId="{DE6F09D1-34AA-416E-98EA-D69A97BFAFBA}"/>
          </ac:graphicFrameMkLst>
        </pc:graphicFrameChg>
        <pc:picChg chg="mod">
          <ac:chgData name="Križan Viktor" userId="02fe330a-3fb4-4fde-b426-2b8d5557ba7d" providerId="ADAL" clId="{4FF8B03D-A598-468C-8863-D88052621FF7}" dt="2024-04-23T11:23:35.521" v="65"/>
          <ac:picMkLst>
            <pc:docMk/>
            <pc:sldMk cId="1024247629" sldId="281"/>
            <ac:picMk id="5" creationId="{00000000-0000-0000-0000-000000000000}"/>
          </ac:picMkLst>
        </pc:picChg>
        <pc:picChg chg="mod">
          <ac:chgData name="Križan Viktor" userId="02fe330a-3fb4-4fde-b426-2b8d5557ba7d" providerId="ADAL" clId="{4FF8B03D-A598-468C-8863-D88052621FF7}" dt="2024-04-23T11:23:35.521" v="65"/>
          <ac:picMkLst>
            <pc:docMk/>
            <pc:sldMk cId="1024247629" sldId="281"/>
            <ac:picMk id="7" creationId="{00000000-0000-0000-0000-000000000000}"/>
          </ac:picMkLst>
        </pc:picChg>
      </pc:sldChg>
      <pc:sldChg chg="modSp">
        <pc:chgData name="Križan Viktor" userId="02fe330a-3fb4-4fde-b426-2b8d5557ba7d" providerId="ADAL" clId="{4FF8B03D-A598-468C-8863-D88052621FF7}" dt="2024-04-23T11:23:35.521" v="65"/>
        <pc:sldMkLst>
          <pc:docMk/>
          <pc:sldMk cId="2949657371" sldId="282"/>
        </pc:sldMkLst>
        <pc:spChg chg="mod">
          <ac:chgData name="Križan Viktor" userId="02fe330a-3fb4-4fde-b426-2b8d5557ba7d" providerId="ADAL" clId="{4FF8B03D-A598-468C-8863-D88052621FF7}" dt="2024-04-23T11:23:35.521" v="65"/>
          <ac:spMkLst>
            <pc:docMk/>
            <pc:sldMk cId="2949657371" sldId="282"/>
            <ac:spMk id="2" creationId="{00000000-0000-0000-0000-000000000000}"/>
          </ac:spMkLst>
        </pc:spChg>
        <pc:spChg chg="mod">
          <ac:chgData name="Križan Viktor" userId="02fe330a-3fb4-4fde-b426-2b8d5557ba7d" providerId="ADAL" clId="{4FF8B03D-A598-468C-8863-D88052621FF7}" dt="2024-04-23T11:23:35.521" v="65"/>
          <ac:spMkLst>
            <pc:docMk/>
            <pc:sldMk cId="2949657371" sldId="282"/>
            <ac:spMk id="4" creationId="{00000000-0000-0000-0000-000000000000}"/>
          </ac:spMkLst>
        </pc:spChg>
        <pc:spChg chg="mod">
          <ac:chgData name="Križan Viktor" userId="02fe330a-3fb4-4fde-b426-2b8d5557ba7d" providerId="ADAL" clId="{4FF8B03D-A598-468C-8863-D88052621FF7}" dt="2024-04-23T11:23:35.521" v="65"/>
          <ac:spMkLst>
            <pc:docMk/>
            <pc:sldMk cId="2949657371" sldId="282"/>
            <ac:spMk id="6" creationId="{00000000-0000-0000-0000-000000000000}"/>
          </ac:spMkLst>
        </pc:spChg>
        <pc:graphicFrameChg chg="mod">
          <ac:chgData name="Križan Viktor" userId="02fe330a-3fb4-4fde-b426-2b8d5557ba7d" providerId="ADAL" clId="{4FF8B03D-A598-468C-8863-D88052621FF7}" dt="2024-04-23T11:23:35.521" v="65"/>
          <ac:graphicFrameMkLst>
            <pc:docMk/>
            <pc:sldMk cId="2949657371" sldId="282"/>
            <ac:graphicFrameMk id="12" creationId="{733294EE-024A-75DA-E30C-6FFC780213B3}"/>
          </ac:graphicFrameMkLst>
        </pc:graphicFrameChg>
        <pc:picChg chg="mod">
          <ac:chgData name="Križan Viktor" userId="02fe330a-3fb4-4fde-b426-2b8d5557ba7d" providerId="ADAL" clId="{4FF8B03D-A598-468C-8863-D88052621FF7}" dt="2024-04-23T11:23:35.521" v="65"/>
          <ac:picMkLst>
            <pc:docMk/>
            <pc:sldMk cId="2949657371" sldId="282"/>
            <ac:picMk id="5" creationId="{00000000-0000-0000-0000-000000000000}"/>
          </ac:picMkLst>
        </pc:picChg>
        <pc:picChg chg="mod">
          <ac:chgData name="Križan Viktor" userId="02fe330a-3fb4-4fde-b426-2b8d5557ba7d" providerId="ADAL" clId="{4FF8B03D-A598-468C-8863-D88052621FF7}" dt="2024-04-23T11:23:35.521" v="65"/>
          <ac:picMkLst>
            <pc:docMk/>
            <pc:sldMk cId="2949657371" sldId="282"/>
            <ac:picMk id="7" creationId="{00000000-0000-0000-0000-000000000000}"/>
          </ac:picMkLst>
        </pc:picChg>
      </pc:sldChg>
      <pc:sldChg chg="modSp modNotes">
        <pc:chgData name="Križan Viktor" userId="02fe330a-3fb4-4fde-b426-2b8d5557ba7d" providerId="ADAL" clId="{4FF8B03D-A598-468C-8863-D88052621FF7}" dt="2024-04-23T11:23:35.521" v="65"/>
        <pc:sldMkLst>
          <pc:docMk/>
          <pc:sldMk cId="1066900540" sldId="283"/>
        </pc:sldMkLst>
        <pc:spChg chg="mod">
          <ac:chgData name="Križan Viktor" userId="02fe330a-3fb4-4fde-b426-2b8d5557ba7d" providerId="ADAL" clId="{4FF8B03D-A598-468C-8863-D88052621FF7}" dt="2024-04-23T11:23:35.521" v="65"/>
          <ac:spMkLst>
            <pc:docMk/>
            <pc:sldMk cId="1066900540" sldId="283"/>
            <ac:spMk id="2" creationId="{00000000-0000-0000-0000-000000000000}"/>
          </ac:spMkLst>
        </pc:spChg>
        <pc:spChg chg="mod">
          <ac:chgData name="Križan Viktor" userId="02fe330a-3fb4-4fde-b426-2b8d5557ba7d" providerId="ADAL" clId="{4FF8B03D-A598-468C-8863-D88052621FF7}" dt="2024-04-23T11:23:35.521" v="65"/>
          <ac:spMkLst>
            <pc:docMk/>
            <pc:sldMk cId="1066900540" sldId="283"/>
            <ac:spMk id="3" creationId="{00000000-0000-0000-0000-000000000000}"/>
          </ac:spMkLst>
        </pc:spChg>
      </pc:sldChg>
      <pc:sldChg chg="modSp">
        <pc:chgData name="Križan Viktor" userId="02fe330a-3fb4-4fde-b426-2b8d5557ba7d" providerId="ADAL" clId="{4FF8B03D-A598-468C-8863-D88052621FF7}" dt="2024-04-23T11:23:35.521" v="65"/>
        <pc:sldMkLst>
          <pc:docMk/>
          <pc:sldMk cId="710551782" sldId="285"/>
        </pc:sldMkLst>
        <pc:spChg chg="mod">
          <ac:chgData name="Križan Viktor" userId="02fe330a-3fb4-4fde-b426-2b8d5557ba7d" providerId="ADAL" clId="{4FF8B03D-A598-468C-8863-D88052621FF7}" dt="2024-04-23T11:23:35.521" v="65"/>
          <ac:spMkLst>
            <pc:docMk/>
            <pc:sldMk cId="710551782" sldId="285"/>
            <ac:spMk id="2" creationId="{00000000-0000-0000-0000-000000000000}"/>
          </ac:spMkLst>
        </pc:spChg>
        <pc:spChg chg="mod">
          <ac:chgData name="Križan Viktor" userId="02fe330a-3fb4-4fde-b426-2b8d5557ba7d" providerId="ADAL" clId="{4FF8B03D-A598-468C-8863-D88052621FF7}" dt="2024-04-23T11:23:35.521" v="65"/>
          <ac:spMkLst>
            <pc:docMk/>
            <pc:sldMk cId="710551782" sldId="285"/>
            <ac:spMk id="4" creationId="{00000000-0000-0000-0000-000000000000}"/>
          </ac:spMkLst>
        </pc:spChg>
        <pc:spChg chg="mod">
          <ac:chgData name="Križan Viktor" userId="02fe330a-3fb4-4fde-b426-2b8d5557ba7d" providerId="ADAL" clId="{4FF8B03D-A598-468C-8863-D88052621FF7}" dt="2024-04-23T11:23:35.521" v="65"/>
          <ac:spMkLst>
            <pc:docMk/>
            <pc:sldMk cId="710551782" sldId="285"/>
            <ac:spMk id="6" creationId="{00000000-0000-0000-0000-000000000000}"/>
          </ac:spMkLst>
        </pc:spChg>
        <pc:spChg chg="mod">
          <ac:chgData name="Križan Viktor" userId="02fe330a-3fb4-4fde-b426-2b8d5557ba7d" providerId="ADAL" clId="{4FF8B03D-A598-468C-8863-D88052621FF7}" dt="2024-04-23T11:23:35.521" v="65"/>
          <ac:spMkLst>
            <pc:docMk/>
            <pc:sldMk cId="710551782" sldId="285"/>
            <ac:spMk id="8" creationId="{BF35DB9A-77EE-8BB0-59AD-1651961CF0D2}"/>
          </ac:spMkLst>
        </pc:spChg>
        <pc:picChg chg="mod">
          <ac:chgData name="Križan Viktor" userId="02fe330a-3fb4-4fde-b426-2b8d5557ba7d" providerId="ADAL" clId="{4FF8B03D-A598-468C-8863-D88052621FF7}" dt="2024-04-23T11:23:35.521" v="65"/>
          <ac:picMkLst>
            <pc:docMk/>
            <pc:sldMk cId="710551782" sldId="285"/>
            <ac:picMk id="5" creationId="{00000000-0000-0000-0000-000000000000}"/>
          </ac:picMkLst>
        </pc:picChg>
        <pc:picChg chg="mod">
          <ac:chgData name="Križan Viktor" userId="02fe330a-3fb4-4fde-b426-2b8d5557ba7d" providerId="ADAL" clId="{4FF8B03D-A598-468C-8863-D88052621FF7}" dt="2024-04-23T11:23:35.521" v="65"/>
          <ac:picMkLst>
            <pc:docMk/>
            <pc:sldMk cId="710551782" sldId="285"/>
            <ac:picMk id="7" creationId="{00000000-0000-0000-0000-000000000000}"/>
          </ac:picMkLst>
        </pc:picChg>
      </pc:sldChg>
      <pc:sldChg chg="modSp modNotes">
        <pc:chgData name="Križan Viktor" userId="02fe330a-3fb4-4fde-b426-2b8d5557ba7d" providerId="ADAL" clId="{4FF8B03D-A598-468C-8863-D88052621FF7}" dt="2024-04-23T11:23:35.521" v="65"/>
        <pc:sldMkLst>
          <pc:docMk/>
          <pc:sldMk cId="2111086092" sldId="286"/>
        </pc:sldMkLst>
        <pc:spChg chg="mod">
          <ac:chgData name="Križan Viktor" userId="02fe330a-3fb4-4fde-b426-2b8d5557ba7d" providerId="ADAL" clId="{4FF8B03D-A598-468C-8863-D88052621FF7}" dt="2024-04-23T11:23:35.521" v="65"/>
          <ac:spMkLst>
            <pc:docMk/>
            <pc:sldMk cId="2111086092" sldId="286"/>
            <ac:spMk id="2" creationId="{DCF96EC1-8C00-3C63-8CEF-7ACB3F613910}"/>
          </ac:spMkLst>
        </pc:spChg>
        <pc:spChg chg="mod">
          <ac:chgData name="Križan Viktor" userId="02fe330a-3fb4-4fde-b426-2b8d5557ba7d" providerId="ADAL" clId="{4FF8B03D-A598-468C-8863-D88052621FF7}" dt="2024-04-23T11:23:35.521" v="65"/>
          <ac:spMkLst>
            <pc:docMk/>
            <pc:sldMk cId="2111086092" sldId="286"/>
            <ac:spMk id="4" creationId="{C306D4DE-A79B-7DA6-D877-8EC6108C97FF}"/>
          </ac:spMkLst>
        </pc:spChg>
        <pc:spChg chg="mod">
          <ac:chgData name="Križan Viktor" userId="02fe330a-3fb4-4fde-b426-2b8d5557ba7d" providerId="ADAL" clId="{4FF8B03D-A598-468C-8863-D88052621FF7}" dt="2024-04-23T11:23:35.521" v="65"/>
          <ac:spMkLst>
            <pc:docMk/>
            <pc:sldMk cId="2111086092" sldId="286"/>
            <ac:spMk id="6" creationId="{FD3811F1-C1AF-C7FA-9FDE-075FAA1B0C33}"/>
          </ac:spMkLst>
        </pc:spChg>
        <pc:spChg chg="mod">
          <ac:chgData name="Križan Viktor" userId="02fe330a-3fb4-4fde-b426-2b8d5557ba7d" providerId="ADAL" clId="{4FF8B03D-A598-468C-8863-D88052621FF7}" dt="2024-04-23T11:23:35.521" v="65"/>
          <ac:spMkLst>
            <pc:docMk/>
            <pc:sldMk cId="2111086092" sldId="286"/>
            <ac:spMk id="7" creationId="{2DCD11BF-9C70-9039-65EF-E2204302025F}"/>
          </ac:spMkLst>
        </pc:spChg>
      </pc:sldChg>
      <pc:sldChg chg="modSp modNotes">
        <pc:chgData name="Križan Viktor" userId="02fe330a-3fb4-4fde-b426-2b8d5557ba7d" providerId="ADAL" clId="{4FF8B03D-A598-468C-8863-D88052621FF7}" dt="2024-04-23T11:23:35.521" v="65"/>
        <pc:sldMkLst>
          <pc:docMk/>
          <pc:sldMk cId="675567879" sldId="290"/>
        </pc:sldMkLst>
        <pc:spChg chg="mod">
          <ac:chgData name="Križan Viktor" userId="02fe330a-3fb4-4fde-b426-2b8d5557ba7d" providerId="ADAL" clId="{4FF8B03D-A598-468C-8863-D88052621FF7}" dt="2024-04-23T11:23:35.521" v="65"/>
          <ac:spMkLst>
            <pc:docMk/>
            <pc:sldMk cId="675567879" sldId="290"/>
            <ac:spMk id="2" creationId="{659036AF-208F-1F10-6003-DB590843EFCA}"/>
          </ac:spMkLst>
        </pc:spChg>
        <pc:spChg chg="mod">
          <ac:chgData name="Križan Viktor" userId="02fe330a-3fb4-4fde-b426-2b8d5557ba7d" providerId="ADAL" clId="{4FF8B03D-A598-468C-8863-D88052621FF7}" dt="2024-04-23T11:23:35.521" v="65"/>
          <ac:spMkLst>
            <pc:docMk/>
            <pc:sldMk cId="675567879" sldId="290"/>
            <ac:spMk id="5" creationId="{E98AD3C7-991A-E532-E808-6C3BB2FA85B3}"/>
          </ac:spMkLst>
        </pc:spChg>
        <pc:spChg chg="mod">
          <ac:chgData name="Križan Viktor" userId="02fe330a-3fb4-4fde-b426-2b8d5557ba7d" providerId="ADAL" clId="{4FF8B03D-A598-468C-8863-D88052621FF7}" dt="2024-04-23T11:23:35.521" v="65"/>
          <ac:spMkLst>
            <pc:docMk/>
            <pc:sldMk cId="675567879" sldId="290"/>
            <ac:spMk id="8" creationId="{F2AB299C-564F-2E6D-E8B2-1BC788B9D2EC}"/>
          </ac:spMkLst>
        </pc:spChg>
        <pc:picChg chg="mod">
          <ac:chgData name="Križan Viktor" userId="02fe330a-3fb4-4fde-b426-2b8d5557ba7d" providerId="ADAL" clId="{4FF8B03D-A598-468C-8863-D88052621FF7}" dt="2024-04-23T11:23:35.521" v="65"/>
          <ac:picMkLst>
            <pc:docMk/>
            <pc:sldMk cId="675567879" sldId="290"/>
            <ac:picMk id="3" creationId="{375247FC-0536-C60C-8365-2F9F5EF8BC6A}"/>
          </ac:picMkLst>
        </pc:picChg>
        <pc:inkChg chg="mod">
          <ac:chgData name="Križan Viktor" userId="02fe330a-3fb4-4fde-b426-2b8d5557ba7d" providerId="ADAL" clId="{4FF8B03D-A598-468C-8863-D88052621FF7}" dt="2024-04-23T11:23:35.521" v="65"/>
          <ac:inkMkLst>
            <pc:docMk/>
            <pc:sldMk cId="675567879" sldId="290"/>
            <ac:inkMk id="4" creationId="{571B3B27-AA6B-37E6-D9EB-C4EAEA3098F9}"/>
          </ac:inkMkLst>
        </pc:inkChg>
        <pc:inkChg chg="mod">
          <ac:chgData name="Križan Viktor" userId="02fe330a-3fb4-4fde-b426-2b8d5557ba7d" providerId="ADAL" clId="{4FF8B03D-A598-468C-8863-D88052621FF7}" dt="2024-04-23T11:23:35.521" v="65"/>
          <ac:inkMkLst>
            <pc:docMk/>
            <pc:sldMk cId="675567879" sldId="290"/>
            <ac:inkMk id="6" creationId="{E13F8CAD-15D2-1D1F-DA1A-3D14F59EB7F6}"/>
          </ac:inkMkLst>
        </pc:inkChg>
      </pc:sldChg>
      <pc:sldChg chg="modSp modNotes">
        <pc:chgData name="Križan Viktor" userId="02fe330a-3fb4-4fde-b426-2b8d5557ba7d" providerId="ADAL" clId="{4FF8B03D-A598-468C-8863-D88052621FF7}" dt="2024-04-23T11:23:35.521" v="65"/>
        <pc:sldMkLst>
          <pc:docMk/>
          <pc:sldMk cId="3267643472" sldId="292"/>
        </pc:sldMkLst>
        <pc:spChg chg="mod">
          <ac:chgData name="Križan Viktor" userId="02fe330a-3fb4-4fde-b426-2b8d5557ba7d" providerId="ADAL" clId="{4FF8B03D-A598-468C-8863-D88052621FF7}" dt="2024-04-23T11:23:35.521" v="65"/>
          <ac:spMkLst>
            <pc:docMk/>
            <pc:sldMk cId="3267643472" sldId="292"/>
            <ac:spMk id="4" creationId="{42D97551-7E63-FAF0-6469-D72F9C275806}"/>
          </ac:spMkLst>
        </pc:spChg>
        <pc:spChg chg="mod">
          <ac:chgData name="Križan Viktor" userId="02fe330a-3fb4-4fde-b426-2b8d5557ba7d" providerId="ADAL" clId="{4FF8B03D-A598-468C-8863-D88052621FF7}" dt="2024-04-23T11:23:35.521" v="65"/>
          <ac:spMkLst>
            <pc:docMk/>
            <pc:sldMk cId="3267643472" sldId="292"/>
            <ac:spMk id="6" creationId="{F70929DE-A0F9-5C25-8D14-8A52CEEAF78E}"/>
          </ac:spMkLst>
        </pc:spChg>
        <pc:graphicFrameChg chg="mod">
          <ac:chgData name="Križan Viktor" userId="02fe330a-3fb4-4fde-b426-2b8d5557ba7d" providerId="ADAL" clId="{4FF8B03D-A598-468C-8863-D88052621FF7}" dt="2024-04-23T11:23:35.521" v="65"/>
          <ac:graphicFrameMkLst>
            <pc:docMk/>
            <pc:sldMk cId="3267643472" sldId="292"/>
            <ac:graphicFrameMk id="2" creationId="{7C080DEF-7C2C-3F7B-11AD-C60FC97859BF}"/>
          </ac:graphicFrameMkLst>
        </pc:graphicFrameChg>
      </pc:sldChg>
      <pc:sldChg chg="modSp modNotes">
        <pc:chgData name="Križan Viktor" userId="02fe330a-3fb4-4fde-b426-2b8d5557ba7d" providerId="ADAL" clId="{4FF8B03D-A598-468C-8863-D88052621FF7}" dt="2024-04-23T11:23:35.521" v="65"/>
        <pc:sldMkLst>
          <pc:docMk/>
          <pc:sldMk cId="1441318129" sldId="293"/>
        </pc:sldMkLst>
        <pc:spChg chg="mod">
          <ac:chgData name="Križan Viktor" userId="02fe330a-3fb4-4fde-b426-2b8d5557ba7d" providerId="ADAL" clId="{4FF8B03D-A598-468C-8863-D88052621FF7}" dt="2024-04-23T11:23:35.521" v="65"/>
          <ac:spMkLst>
            <pc:docMk/>
            <pc:sldMk cId="1441318129" sldId="293"/>
            <ac:spMk id="3" creationId="{276DC065-5566-088F-A9DB-34959528DE91}"/>
          </ac:spMkLst>
        </pc:spChg>
        <pc:spChg chg="mod">
          <ac:chgData name="Križan Viktor" userId="02fe330a-3fb4-4fde-b426-2b8d5557ba7d" providerId="ADAL" clId="{4FF8B03D-A598-468C-8863-D88052621FF7}" dt="2024-04-23T11:23:35.521" v="65"/>
          <ac:spMkLst>
            <pc:docMk/>
            <pc:sldMk cId="1441318129" sldId="293"/>
            <ac:spMk id="6" creationId="{64D25150-40EE-639C-1996-A6745E171F52}"/>
          </ac:spMkLst>
        </pc:spChg>
        <pc:spChg chg="mod">
          <ac:chgData name="Križan Viktor" userId="02fe330a-3fb4-4fde-b426-2b8d5557ba7d" providerId="ADAL" clId="{4FF8B03D-A598-468C-8863-D88052621FF7}" dt="2024-04-23T11:23:35.521" v="65"/>
          <ac:spMkLst>
            <pc:docMk/>
            <pc:sldMk cId="1441318129" sldId="293"/>
            <ac:spMk id="7" creationId="{FFF99920-2700-1467-1186-4CA0280440D8}"/>
          </ac:spMkLst>
        </pc:spChg>
        <pc:spChg chg="mod">
          <ac:chgData name="Križan Viktor" userId="02fe330a-3fb4-4fde-b426-2b8d5557ba7d" providerId="ADAL" clId="{4FF8B03D-A598-468C-8863-D88052621FF7}" dt="2024-04-23T11:23:35.521" v="65"/>
          <ac:spMkLst>
            <pc:docMk/>
            <pc:sldMk cId="1441318129" sldId="293"/>
            <ac:spMk id="8" creationId="{F055AF94-5309-8A6F-DB50-48D3F2F9A475}"/>
          </ac:spMkLst>
        </pc:spChg>
        <pc:spChg chg="mod">
          <ac:chgData name="Križan Viktor" userId="02fe330a-3fb4-4fde-b426-2b8d5557ba7d" providerId="ADAL" clId="{4FF8B03D-A598-468C-8863-D88052621FF7}" dt="2024-04-23T11:23:35.521" v="65"/>
          <ac:spMkLst>
            <pc:docMk/>
            <pc:sldMk cId="1441318129" sldId="293"/>
            <ac:spMk id="9" creationId="{6C37CB0B-55F9-5614-83D8-17C716145C1F}"/>
          </ac:spMkLst>
        </pc:spChg>
        <pc:spChg chg="mod">
          <ac:chgData name="Križan Viktor" userId="02fe330a-3fb4-4fde-b426-2b8d5557ba7d" providerId="ADAL" clId="{4FF8B03D-A598-468C-8863-D88052621FF7}" dt="2024-04-23T11:23:35.521" v="65"/>
          <ac:spMkLst>
            <pc:docMk/>
            <pc:sldMk cId="1441318129" sldId="293"/>
            <ac:spMk id="10" creationId="{E92D648F-941C-6511-F5A2-4E0064246793}"/>
          </ac:spMkLst>
        </pc:spChg>
        <pc:picChg chg="mod">
          <ac:chgData name="Križan Viktor" userId="02fe330a-3fb4-4fde-b426-2b8d5557ba7d" providerId="ADAL" clId="{4FF8B03D-A598-468C-8863-D88052621FF7}" dt="2024-04-23T11:23:35.521" v="65"/>
          <ac:picMkLst>
            <pc:docMk/>
            <pc:sldMk cId="1441318129" sldId="293"/>
            <ac:picMk id="1030" creationId="{478D20C5-1A33-D20D-9B75-1267A582B8B7}"/>
          </ac:picMkLst>
        </pc:picChg>
        <pc:picChg chg="mod">
          <ac:chgData name="Križan Viktor" userId="02fe330a-3fb4-4fde-b426-2b8d5557ba7d" providerId="ADAL" clId="{4FF8B03D-A598-468C-8863-D88052621FF7}" dt="2024-04-23T11:23:35.521" v="65"/>
          <ac:picMkLst>
            <pc:docMk/>
            <pc:sldMk cId="1441318129" sldId="293"/>
            <ac:picMk id="1032" creationId="{190AAD3F-2CAA-B632-EE6C-6EA9C6103A9A}"/>
          </ac:picMkLst>
        </pc:picChg>
        <pc:picChg chg="mod">
          <ac:chgData name="Križan Viktor" userId="02fe330a-3fb4-4fde-b426-2b8d5557ba7d" providerId="ADAL" clId="{4FF8B03D-A598-468C-8863-D88052621FF7}" dt="2024-04-23T11:23:35.521" v="65"/>
          <ac:picMkLst>
            <pc:docMk/>
            <pc:sldMk cId="1441318129" sldId="293"/>
            <ac:picMk id="1034" creationId="{C34A6A30-6E2C-EA64-D1FE-128BF8EA3AED}"/>
          </ac:picMkLst>
        </pc:picChg>
        <pc:picChg chg="mod">
          <ac:chgData name="Križan Viktor" userId="02fe330a-3fb4-4fde-b426-2b8d5557ba7d" providerId="ADAL" clId="{4FF8B03D-A598-468C-8863-D88052621FF7}" dt="2024-04-23T11:23:35.521" v="65"/>
          <ac:picMkLst>
            <pc:docMk/>
            <pc:sldMk cId="1441318129" sldId="293"/>
            <ac:picMk id="1036" creationId="{EAB4EB6B-761F-2F7D-4BF0-84F82DC47DEC}"/>
          </ac:picMkLst>
        </pc:picChg>
        <pc:picChg chg="mod">
          <ac:chgData name="Križan Viktor" userId="02fe330a-3fb4-4fde-b426-2b8d5557ba7d" providerId="ADAL" clId="{4FF8B03D-A598-468C-8863-D88052621FF7}" dt="2024-04-23T11:23:35.521" v="65"/>
          <ac:picMkLst>
            <pc:docMk/>
            <pc:sldMk cId="1441318129" sldId="293"/>
            <ac:picMk id="1038" creationId="{39AEFE30-F436-5D36-EE68-975D8446E36C}"/>
          </ac:picMkLst>
        </pc:picChg>
        <pc:picChg chg="mod">
          <ac:chgData name="Križan Viktor" userId="02fe330a-3fb4-4fde-b426-2b8d5557ba7d" providerId="ADAL" clId="{4FF8B03D-A598-468C-8863-D88052621FF7}" dt="2024-04-23T11:23:35.521" v="65"/>
          <ac:picMkLst>
            <pc:docMk/>
            <pc:sldMk cId="1441318129" sldId="293"/>
            <ac:picMk id="1040" creationId="{A5BD954A-F206-6779-B0D0-D03042132A2D}"/>
          </ac:picMkLst>
        </pc:picChg>
      </pc:sldChg>
      <pc:sldChg chg="modSp">
        <pc:chgData name="Križan Viktor" userId="02fe330a-3fb4-4fde-b426-2b8d5557ba7d" providerId="ADAL" clId="{4FF8B03D-A598-468C-8863-D88052621FF7}" dt="2024-04-23T11:23:35.521" v="65"/>
        <pc:sldMkLst>
          <pc:docMk/>
          <pc:sldMk cId="948807693" sldId="294"/>
        </pc:sldMkLst>
        <pc:spChg chg="mod">
          <ac:chgData name="Križan Viktor" userId="02fe330a-3fb4-4fde-b426-2b8d5557ba7d" providerId="ADAL" clId="{4FF8B03D-A598-468C-8863-D88052621FF7}" dt="2024-04-23T11:23:35.521" v="65"/>
          <ac:spMkLst>
            <pc:docMk/>
            <pc:sldMk cId="948807693" sldId="294"/>
            <ac:spMk id="2" creationId="{00000000-0000-0000-0000-000000000000}"/>
          </ac:spMkLst>
        </pc:spChg>
        <pc:spChg chg="mod">
          <ac:chgData name="Križan Viktor" userId="02fe330a-3fb4-4fde-b426-2b8d5557ba7d" providerId="ADAL" clId="{4FF8B03D-A598-468C-8863-D88052621FF7}" dt="2024-04-23T11:23:35.521" v="65"/>
          <ac:spMkLst>
            <pc:docMk/>
            <pc:sldMk cId="948807693" sldId="294"/>
            <ac:spMk id="4" creationId="{00000000-0000-0000-0000-000000000000}"/>
          </ac:spMkLst>
        </pc:spChg>
        <pc:spChg chg="mod">
          <ac:chgData name="Križan Viktor" userId="02fe330a-3fb4-4fde-b426-2b8d5557ba7d" providerId="ADAL" clId="{4FF8B03D-A598-468C-8863-D88052621FF7}" dt="2024-04-23T11:23:35.521" v="65"/>
          <ac:spMkLst>
            <pc:docMk/>
            <pc:sldMk cId="948807693" sldId="294"/>
            <ac:spMk id="6" creationId="{00000000-0000-0000-0000-000000000000}"/>
          </ac:spMkLst>
        </pc:spChg>
        <pc:graphicFrameChg chg="mod">
          <ac:chgData name="Križan Viktor" userId="02fe330a-3fb4-4fde-b426-2b8d5557ba7d" providerId="ADAL" clId="{4FF8B03D-A598-468C-8863-D88052621FF7}" dt="2024-04-23T11:23:35.521" v="65"/>
          <ac:graphicFrameMkLst>
            <pc:docMk/>
            <pc:sldMk cId="948807693" sldId="294"/>
            <ac:graphicFrameMk id="12" creationId="{733294EE-024A-75DA-E30C-6FFC780213B3}"/>
          </ac:graphicFrameMkLst>
        </pc:graphicFrameChg>
        <pc:picChg chg="mod">
          <ac:chgData name="Križan Viktor" userId="02fe330a-3fb4-4fde-b426-2b8d5557ba7d" providerId="ADAL" clId="{4FF8B03D-A598-468C-8863-D88052621FF7}" dt="2024-04-23T11:23:35.521" v="65"/>
          <ac:picMkLst>
            <pc:docMk/>
            <pc:sldMk cId="948807693" sldId="294"/>
            <ac:picMk id="5" creationId="{00000000-0000-0000-0000-000000000000}"/>
          </ac:picMkLst>
        </pc:picChg>
        <pc:picChg chg="mod">
          <ac:chgData name="Križan Viktor" userId="02fe330a-3fb4-4fde-b426-2b8d5557ba7d" providerId="ADAL" clId="{4FF8B03D-A598-468C-8863-D88052621FF7}" dt="2024-04-23T11:23:35.521" v="65"/>
          <ac:picMkLst>
            <pc:docMk/>
            <pc:sldMk cId="948807693" sldId="294"/>
            <ac:picMk id="7" creationId="{00000000-0000-0000-0000-000000000000}"/>
          </ac:picMkLst>
        </pc:picChg>
      </pc:sldChg>
      <pc:sldChg chg="modSp">
        <pc:chgData name="Križan Viktor" userId="02fe330a-3fb4-4fde-b426-2b8d5557ba7d" providerId="ADAL" clId="{4FF8B03D-A598-468C-8863-D88052621FF7}" dt="2024-04-23T11:23:35.521" v="65"/>
        <pc:sldMkLst>
          <pc:docMk/>
          <pc:sldMk cId="3429463043" sldId="296"/>
        </pc:sldMkLst>
        <pc:spChg chg="mod">
          <ac:chgData name="Križan Viktor" userId="02fe330a-3fb4-4fde-b426-2b8d5557ba7d" providerId="ADAL" clId="{4FF8B03D-A598-468C-8863-D88052621FF7}" dt="2024-04-23T11:23:35.521" v="65"/>
          <ac:spMkLst>
            <pc:docMk/>
            <pc:sldMk cId="3429463043" sldId="296"/>
            <ac:spMk id="2" creationId="{53E0ED03-1CF8-1D76-E30C-62E31ACFBEB0}"/>
          </ac:spMkLst>
        </pc:spChg>
        <pc:spChg chg="mod">
          <ac:chgData name="Križan Viktor" userId="02fe330a-3fb4-4fde-b426-2b8d5557ba7d" providerId="ADAL" clId="{4FF8B03D-A598-468C-8863-D88052621FF7}" dt="2024-04-23T11:23:35.521" v="65"/>
          <ac:spMkLst>
            <pc:docMk/>
            <pc:sldMk cId="3429463043" sldId="296"/>
            <ac:spMk id="3" creationId="{7CF75929-B711-47E1-6AF7-4FD4B8BC75C0}"/>
          </ac:spMkLst>
        </pc:spChg>
      </pc:sldChg>
      <pc:sldChg chg="modSp">
        <pc:chgData name="Križan Viktor" userId="02fe330a-3fb4-4fde-b426-2b8d5557ba7d" providerId="ADAL" clId="{4FF8B03D-A598-468C-8863-D88052621FF7}" dt="2024-04-23T11:23:35.521" v="65"/>
        <pc:sldMkLst>
          <pc:docMk/>
          <pc:sldMk cId="2703549489" sldId="298"/>
        </pc:sldMkLst>
        <pc:spChg chg="mod">
          <ac:chgData name="Križan Viktor" userId="02fe330a-3fb4-4fde-b426-2b8d5557ba7d" providerId="ADAL" clId="{4FF8B03D-A598-468C-8863-D88052621FF7}" dt="2024-04-23T11:23:35.521" v="65"/>
          <ac:spMkLst>
            <pc:docMk/>
            <pc:sldMk cId="2703549489" sldId="298"/>
            <ac:spMk id="2" creationId="{B079AE94-6B49-1F7F-C00A-6FC92B0E99CF}"/>
          </ac:spMkLst>
        </pc:spChg>
        <pc:picChg chg="mod">
          <ac:chgData name="Križan Viktor" userId="02fe330a-3fb4-4fde-b426-2b8d5557ba7d" providerId="ADAL" clId="{4FF8B03D-A598-468C-8863-D88052621FF7}" dt="2024-04-23T11:23:35.521" v="65"/>
          <ac:picMkLst>
            <pc:docMk/>
            <pc:sldMk cId="2703549489" sldId="298"/>
            <ac:picMk id="5" creationId="{3A65B7AF-6FF6-26F7-6BFD-E1BF0583FACE}"/>
          </ac:picMkLst>
        </pc:picChg>
        <pc:picChg chg="mod">
          <ac:chgData name="Križan Viktor" userId="02fe330a-3fb4-4fde-b426-2b8d5557ba7d" providerId="ADAL" clId="{4FF8B03D-A598-468C-8863-D88052621FF7}" dt="2024-04-23T11:23:35.521" v="65"/>
          <ac:picMkLst>
            <pc:docMk/>
            <pc:sldMk cId="2703549489" sldId="298"/>
            <ac:picMk id="7" creationId="{7AB29277-8C6D-ADDE-F7DF-867A3042E10E}"/>
          </ac:picMkLst>
        </pc:picChg>
      </pc:sldChg>
      <pc:sldChg chg="modSp">
        <pc:chgData name="Križan Viktor" userId="02fe330a-3fb4-4fde-b426-2b8d5557ba7d" providerId="ADAL" clId="{4FF8B03D-A598-468C-8863-D88052621FF7}" dt="2024-04-23T11:23:35.521" v="65"/>
        <pc:sldMkLst>
          <pc:docMk/>
          <pc:sldMk cId="2555088553" sldId="299"/>
        </pc:sldMkLst>
        <pc:spChg chg="mod">
          <ac:chgData name="Križan Viktor" userId="02fe330a-3fb4-4fde-b426-2b8d5557ba7d" providerId="ADAL" clId="{4FF8B03D-A598-468C-8863-D88052621FF7}" dt="2024-04-23T11:23:35.521" v="65"/>
          <ac:spMkLst>
            <pc:docMk/>
            <pc:sldMk cId="2555088553" sldId="299"/>
            <ac:spMk id="2" creationId="{5BFA7CBE-562C-0F35-8A53-41F5E70B2193}"/>
          </ac:spMkLst>
        </pc:spChg>
        <pc:spChg chg="mod">
          <ac:chgData name="Križan Viktor" userId="02fe330a-3fb4-4fde-b426-2b8d5557ba7d" providerId="ADAL" clId="{4FF8B03D-A598-468C-8863-D88052621FF7}" dt="2024-04-23T11:23:35.521" v="65"/>
          <ac:spMkLst>
            <pc:docMk/>
            <pc:sldMk cId="2555088553" sldId="299"/>
            <ac:spMk id="3" creationId="{72B5B8B2-DE75-882C-0C9B-46EE72351D22}"/>
          </ac:spMkLst>
        </pc:spChg>
      </pc:sldChg>
      <pc:sldChg chg="modSp mod">
        <pc:chgData name="Križan Viktor" userId="02fe330a-3fb4-4fde-b426-2b8d5557ba7d" providerId="ADAL" clId="{4FF8B03D-A598-468C-8863-D88052621FF7}" dt="2024-04-23T11:23:36.380" v="68" actId="27636"/>
        <pc:sldMkLst>
          <pc:docMk/>
          <pc:sldMk cId="1351171879" sldId="300"/>
        </pc:sldMkLst>
        <pc:spChg chg="mod">
          <ac:chgData name="Križan Viktor" userId="02fe330a-3fb4-4fde-b426-2b8d5557ba7d" providerId="ADAL" clId="{4FF8B03D-A598-468C-8863-D88052621FF7}" dt="2024-04-23T11:23:35.521" v="65"/>
          <ac:spMkLst>
            <pc:docMk/>
            <pc:sldMk cId="1351171879" sldId="300"/>
            <ac:spMk id="2" creationId="{62C732B8-0702-792A-3672-984FE392CF55}"/>
          </ac:spMkLst>
        </pc:spChg>
        <pc:spChg chg="mod">
          <ac:chgData name="Križan Viktor" userId="02fe330a-3fb4-4fde-b426-2b8d5557ba7d" providerId="ADAL" clId="{4FF8B03D-A598-468C-8863-D88052621FF7}" dt="2024-04-23T11:23:36.380" v="68" actId="27636"/>
          <ac:spMkLst>
            <pc:docMk/>
            <pc:sldMk cId="1351171879" sldId="300"/>
            <ac:spMk id="3" creationId="{FE76EBD0-85B7-F491-A312-C13CC0FFE91A}"/>
          </ac:spMkLst>
        </pc:spChg>
      </pc:sldChg>
      <pc:sldChg chg="modSp mod">
        <pc:chgData name="Križan Viktor" userId="02fe330a-3fb4-4fde-b426-2b8d5557ba7d" providerId="ADAL" clId="{4FF8B03D-A598-468C-8863-D88052621FF7}" dt="2024-04-23T11:23:36.505" v="69" actId="27636"/>
        <pc:sldMkLst>
          <pc:docMk/>
          <pc:sldMk cId="1409769942" sldId="301"/>
        </pc:sldMkLst>
        <pc:spChg chg="mod">
          <ac:chgData name="Križan Viktor" userId="02fe330a-3fb4-4fde-b426-2b8d5557ba7d" providerId="ADAL" clId="{4FF8B03D-A598-468C-8863-D88052621FF7}" dt="2024-04-23T11:23:35.521" v="65"/>
          <ac:spMkLst>
            <pc:docMk/>
            <pc:sldMk cId="1409769942" sldId="301"/>
            <ac:spMk id="2" creationId="{C283D301-5E75-28B6-1C34-38B6923E4EC6}"/>
          </ac:spMkLst>
        </pc:spChg>
        <pc:spChg chg="mod">
          <ac:chgData name="Križan Viktor" userId="02fe330a-3fb4-4fde-b426-2b8d5557ba7d" providerId="ADAL" clId="{4FF8B03D-A598-468C-8863-D88052621FF7}" dt="2024-04-23T11:23:36.505" v="69" actId="27636"/>
          <ac:spMkLst>
            <pc:docMk/>
            <pc:sldMk cId="1409769942" sldId="301"/>
            <ac:spMk id="3" creationId="{321A9D74-B2E1-E930-BCA2-50624955B282}"/>
          </ac:spMkLst>
        </pc:spChg>
      </pc:sldChg>
      <pc:sldChg chg="modSp">
        <pc:chgData name="Križan Viktor" userId="02fe330a-3fb4-4fde-b426-2b8d5557ba7d" providerId="ADAL" clId="{4FF8B03D-A598-468C-8863-D88052621FF7}" dt="2024-04-23T11:23:35.521" v="65"/>
        <pc:sldMkLst>
          <pc:docMk/>
          <pc:sldMk cId="507129827" sldId="302"/>
        </pc:sldMkLst>
        <pc:spChg chg="mod">
          <ac:chgData name="Križan Viktor" userId="02fe330a-3fb4-4fde-b426-2b8d5557ba7d" providerId="ADAL" clId="{4FF8B03D-A598-468C-8863-D88052621FF7}" dt="2024-04-23T11:23:35.521" v="65"/>
          <ac:spMkLst>
            <pc:docMk/>
            <pc:sldMk cId="507129827" sldId="302"/>
            <ac:spMk id="4" creationId="{8322A2F1-C780-73A4-0F30-1A01C7680BAA}"/>
          </ac:spMkLst>
        </pc:spChg>
        <pc:spChg chg="mod">
          <ac:chgData name="Križan Viktor" userId="02fe330a-3fb4-4fde-b426-2b8d5557ba7d" providerId="ADAL" clId="{4FF8B03D-A598-468C-8863-D88052621FF7}" dt="2024-04-23T11:23:35.521" v="65"/>
          <ac:spMkLst>
            <pc:docMk/>
            <pc:sldMk cId="507129827" sldId="302"/>
            <ac:spMk id="5" creationId="{64BA8CF9-AAAE-E4FB-C688-29A0ABE07E8E}"/>
          </ac:spMkLst>
        </pc:spChg>
      </pc:sldChg>
      <pc:sldChg chg="modSp">
        <pc:chgData name="Križan Viktor" userId="02fe330a-3fb4-4fde-b426-2b8d5557ba7d" providerId="ADAL" clId="{4FF8B03D-A598-468C-8863-D88052621FF7}" dt="2024-04-23T11:23:35.521" v="65"/>
        <pc:sldMkLst>
          <pc:docMk/>
          <pc:sldMk cId="354164452" sldId="308"/>
        </pc:sldMkLst>
        <pc:spChg chg="mod">
          <ac:chgData name="Križan Viktor" userId="02fe330a-3fb4-4fde-b426-2b8d5557ba7d" providerId="ADAL" clId="{4FF8B03D-A598-468C-8863-D88052621FF7}" dt="2024-04-23T11:23:35.521" v="65"/>
          <ac:spMkLst>
            <pc:docMk/>
            <pc:sldMk cId="354164452" sldId="308"/>
            <ac:spMk id="2" creationId="{00000000-0000-0000-0000-000000000000}"/>
          </ac:spMkLst>
        </pc:spChg>
        <pc:spChg chg="mod">
          <ac:chgData name="Križan Viktor" userId="02fe330a-3fb4-4fde-b426-2b8d5557ba7d" providerId="ADAL" clId="{4FF8B03D-A598-468C-8863-D88052621FF7}" dt="2024-04-23T11:23:35.521" v="65"/>
          <ac:spMkLst>
            <pc:docMk/>
            <pc:sldMk cId="354164452" sldId="308"/>
            <ac:spMk id="4" creationId="{00000000-0000-0000-0000-000000000000}"/>
          </ac:spMkLst>
        </pc:spChg>
        <pc:spChg chg="mod">
          <ac:chgData name="Križan Viktor" userId="02fe330a-3fb4-4fde-b426-2b8d5557ba7d" providerId="ADAL" clId="{4FF8B03D-A598-468C-8863-D88052621FF7}" dt="2024-04-23T11:23:35.521" v="65"/>
          <ac:spMkLst>
            <pc:docMk/>
            <pc:sldMk cId="354164452" sldId="308"/>
            <ac:spMk id="6" creationId="{00000000-0000-0000-0000-000000000000}"/>
          </ac:spMkLst>
        </pc:spChg>
        <pc:spChg chg="mod">
          <ac:chgData name="Križan Viktor" userId="02fe330a-3fb4-4fde-b426-2b8d5557ba7d" providerId="ADAL" clId="{4FF8B03D-A598-468C-8863-D88052621FF7}" dt="2024-04-23T11:23:35.521" v="65"/>
          <ac:spMkLst>
            <pc:docMk/>
            <pc:sldMk cId="354164452" sldId="308"/>
            <ac:spMk id="8" creationId="{BF35DB9A-77EE-8BB0-59AD-1651961CF0D2}"/>
          </ac:spMkLst>
        </pc:spChg>
        <pc:picChg chg="mod">
          <ac:chgData name="Križan Viktor" userId="02fe330a-3fb4-4fde-b426-2b8d5557ba7d" providerId="ADAL" clId="{4FF8B03D-A598-468C-8863-D88052621FF7}" dt="2024-04-23T11:23:35.521" v="65"/>
          <ac:picMkLst>
            <pc:docMk/>
            <pc:sldMk cId="354164452" sldId="308"/>
            <ac:picMk id="5" creationId="{00000000-0000-0000-0000-000000000000}"/>
          </ac:picMkLst>
        </pc:picChg>
        <pc:picChg chg="mod">
          <ac:chgData name="Križan Viktor" userId="02fe330a-3fb4-4fde-b426-2b8d5557ba7d" providerId="ADAL" clId="{4FF8B03D-A598-468C-8863-D88052621FF7}" dt="2024-04-23T11:23:35.521" v="65"/>
          <ac:picMkLst>
            <pc:docMk/>
            <pc:sldMk cId="354164452" sldId="308"/>
            <ac:picMk id="7" creationId="{00000000-0000-0000-0000-000000000000}"/>
          </ac:picMkLst>
        </pc:picChg>
      </pc:sldChg>
      <pc:sldChg chg="modSp">
        <pc:chgData name="Križan Viktor" userId="02fe330a-3fb4-4fde-b426-2b8d5557ba7d" providerId="ADAL" clId="{4FF8B03D-A598-468C-8863-D88052621FF7}" dt="2024-04-23T11:23:35.521" v="65"/>
        <pc:sldMkLst>
          <pc:docMk/>
          <pc:sldMk cId="4237764409" sldId="309"/>
        </pc:sldMkLst>
        <pc:spChg chg="mod">
          <ac:chgData name="Križan Viktor" userId="02fe330a-3fb4-4fde-b426-2b8d5557ba7d" providerId="ADAL" clId="{4FF8B03D-A598-468C-8863-D88052621FF7}" dt="2024-04-23T11:23:35.521" v="65"/>
          <ac:spMkLst>
            <pc:docMk/>
            <pc:sldMk cId="4237764409" sldId="309"/>
            <ac:spMk id="2" creationId="{00000000-0000-0000-0000-000000000000}"/>
          </ac:spMkLst>
        </pc:spChg>
        <pc:spChg chg="mod">
          <ac:chgData name="Križan Viktor" userId="02fe330a-3fb4-4fde-b426-2b8d5557ba7d" providerId="ADAL" clId="{4FF8B03D-A598-468C-8863-D88052621FF7}" dt="2024-04-23T11:23:35.521" v="65"/>
          <ac:spMkLst>
            <pc:docMk/>
            <pc:sldMk cId="4237764409" sldId="309"/>
            <ac:spMk id="3" creationId="{00000000-0000-0000-0000-000000000000}"/>
          </ac:spMkLst>
        </pc:spChg>
        <pc:spChg chg="mod">
          <ac:chgData name="Križan Viktor" userId="02fe330a-3fb4-4fde-b426-2b8d5557ba7d" providerId="ADAL" clId="{4FF8B03D-A598-468C-8863-D88052621FF7}" dt="2024-04-23T11:23:35.521" v="65"/>
          <ac:spMkLst>
            <pc:docMk/>
            <pc:sldMk cId="4237764409" sldId="309"/>
            <ac:spMk id="4" creationId="{00000000-0000-0000-0000-000000000000}"/>
          </ac:spMkLst>
        </pc:spChg>
        <pc:spChg chg="mod">
          <ac:chgData name="Križan Viktor" userId="02fe330a-3fb4-4fde-b426-2b8d5557ba7d" providerId="ADAL" clId="{4FF8B03D-A598-468C-8863-D88052621FF7}" dt="2024-04-23T11:23:35.521" v="65"/>
          <ac:spMkLst>
            <pc:docMk/>
            <pc:sldMk cId="4237764409" sldId="309"/>
            <ac:spMk id="6" creationId="{00000000-0000-0000-0000-000000000000}"/>
          </ac:spMkLst>
        </pc:spChg>
        <pc:picChg chg="mod">
          <ac:chgData name="Križan Viktor" userId="02fe330a-3fb4-4fde-b426-2b8d5557ba7d" providerId="ADAL" clId="{4FF8B03D-A598-468C-8863-D88052621FF7}" dt="2024-04-23T11:23:35.521" v="65"/>
          <ac:picMkLst>
            <pc:docMk/>
            <pc:sldMk cId="4237764409" sldId="309"/>
            <ac:picMk id="5" creationId="{00000000-0000-0000-0000-000000000000}"/>
          </ac:picMkLst>
        </pc:picChg>
        <pc:picChg chg="mod">
          <ac:chgData name="Križan Viktor" userId="02fe330a-3fb4-4fde-b426-2b8d5557ba7d" providerId="ADAL" clId="{4FF8B03D-A598-468C-8863-D88052621FF7}" dt="2024-04-23T11:23:35.521" v="65"/>
          <ac:picMkLst>
            <pc:docMk/>
            <pc:sldMk cId="4237764409" sldId="309"/>
            <ac:picMk id="7" creationId="{00000000-0000-0000-0000-000000000000}"/>
          </ac:picMkLst>
        </pc:picChg>
        <pc:picChg chg="mod">
          <ac:chgData name="Križan Viktor" userId="02fe330a-3fb4-4fde-b426-2b8d5557ba7d" providerId="ADAL" clId="{4FF8B03D-A598-468C-8863-D88052621FF7}" dt="2024-04-23T11:23:35.521" v="65"/>
          <ac:picMkLst>
            <pc:docMk/>
            <pc:sldMk cId="4237764409" sldId="309"/>
            <ac:picMk id="9" creationId="{00000000-0000-0000-0000-000000000000}"/>
          </ac:picMkLst>
        </pc:picChg>
        <pc:picChg chg="mod">
          <ac:chgData name="Križan Viktor" userId="02fe330a-3fb4-4fde-b426-2b8d5557ba7d" providerId="ADAL" clId="{4FF8B03D-A598-468C-8863-D88052621FF7}" dt="2024-04-23T11:23:35.521" v="65"/>
          <ac:picMkLst>
            <pc:docMk/>
            <pc:sldMk cId="4237764409" sldId="309"/>
            <ac:picMk id="10" creationId="{00000000-0000-0000-0000-000000000000}"/>
          </ac:picMkLst>
        </pc:picChg>
        <pc:picChg chg="mod">
          <ac:chgData name="Križan Viktor" userId="02fe330a-3fb4-4fde-b426-2b8d5557ba7d" providerId="ADAL" clId="{4FF8B03D-A598-468C-8863-D88052621FF7}" dt="2024-04-23T11:23:35.521" v="65"/>
          <ac:picMkLst>
            <pc:docMk/>
            <pc:sldMk cId="4237764409" sldId="309"/>
            <ac:picMk id="11" creationId="{00000000-0000-0000-0000-000000000000}"/>
          </ac:picMkLst>
        </pc:picChg>
      </pc:sldChg>
      <pc:sldChg chg="modSp modNotes">
        <pc:chgData name="Križan Viktor" userId="02fe330a-3fb4-4fde-b426-2b8d5557ba7d" providerId="ADAL" clId="{4FF8B03D-A598-468C-8863-D88052621FF7}" dt="2024-04-23T11:23:35.521" v="65"/>
        <pc:sldMkLst>
          <pc:docMk/>
          <pc:sldMk cId="4176613925" sldId="312"/>
        </pc:sldMkLst>
        <pc:spChg chg="mod">
          <ac:chgData name="Križan Viktor" userId="02fe330a-3fb4-4fde-b426-2b8d5557ba7d" providerId="ADAL" clId="{4FF8B03D-A598-468C-8863-D88052621FF7}" dt="2024-04-23T11:23:35.521" v="65"/>
          <ac:spMkLst>
            <pc:docMk/>
            <pc:sldMk cId="4176613925" sldId="312"/>
            <ac:spMk id="2" creationId="{00000000-0000-0000-0000-000000000000}"/>
          </ac:spMkLst>
        </pc:spChg>
        <pc:spChg chg="mod">
          <ac:chgData name="Križan Viktor" userId="02fe330a-3fb4-4fde-b426-2b8d5557ba7d" providerId="ADAL" clId="{4FF8B03D-A598-468C-8863-D88052621FF7}" dt="2024-04-23T11:23:35.521" v="65"/>
          <ac:spMkLst>
            <pc:docMk/>
            <pc:sldMk cId="4176613925" sldId="312"/>
            <ac:spMk id="4" creationId="{00000000-0000-0000-0000-000000000000}"/>
          </ac:spMkLst>
        </pc:spChg>
        <pc:spChg chg="mod">
          <ac:chgData name="Križan Viktor" userId="02fe330a-3fb4-4fde-b426-2b8d5557ba7d" providerId="ADAL" clId="{4FF8B03D-A598-468C-8863-D88052621FF7}" dt="2024-04-23T11:23:35.521" v="65"/>
          <ac:spMkLst>
            <pc:docMk/>
            <pc:sldMk cId="4176613925" sldId="312"/>
            <ac:spMk id="6" creationId="{00000000-0000-0000-0000-000000000000}"/>
          </ac:spMkLst>
        </pc:spChg>
        <pc:graphicFrameChg chg="mod">
          <ac:chgData name="Križan Viktor" userId="02fe330a-3fb4-4fde-b426-2b8d5557ba7d" providerId="ADAL" clId="{4FF8B03D-A598-468C-8863-D88052621FF7}" dt="2024-04-23T11:23:35.521" v="65"/>
          <ac:graphicFrameMkLst>
            <pc:docMk/>
            <pc:sldMk cId="4176613925" sldId="312"/>
            <ac:graphicFrameMk id="3" creationId="{00000000-0000-0000-0000-000000000000}"/>
          </ac:graphicFrameMkLst>
        </pc:graphicFrameChg>
        <pc:picChg chg="mod">
          <ac:chgData name="Križan Viktor" userId="02fe330a-3fb4-4fde-b426-2b8d5557ba7d" providerId="ADAL" clId="{4FF8B03D-A598-468C-8863-D88052621FF7}" dt="2024-04-23T11:23:35.521" v="65"/>
          <ac:picMkLst>
            <pc:docMk/>
            <pc:sldMk cId="4176613925" sldId="312"/>
            <ac:picMk id="5" creationId="{00000000-0000-0000-0000-000000000000}"/>
          </ac:picMkLst>
        </pc:picChg>
        <pc:picChg chg="mod">
          <ac:chgData name="Križan Viktor" userId="02fe330a-3fb4-4fde-b426-2b8d5557ba7d" providerId="ADAL" clId="{4FF8B03D-A598-468C-8863-D88052621FF7}" dt="2024-04-23T11:23:35.521" v="65"/>
          <ac:picMkLst>
            <pc:docMk/>
            <pc:sldMk cId="4176613925" sldId="312"/>
            <ac:picMk id="10" creationId="{00000000-0000-0000-0000-000000000000}"/>
          </ac:picMkLst>
        </pc:picChg>
        <pc:picChg chg="mod">
          <ac:chgData name="Križan Viktor" userId="02fe330a-3fb4-4fde-b426-2b8d5557ba7d" providerId="ADAL" clId="{4FF8B03D-A598-468C-8863-D88052621FF7}" dt="2024-04-23T11:23:35.521" v="65"/>
          <ac:picMkLst>
            <pc:docMk/>
            <pc:sldMk cId="4176613925" sldId="312"/>
            <ac:picMk id="11" creationId="{00000000-0000-0000-0000-000000000000}"/>
          </ac:picMkLst>
        </pc:picChg>
        <pc:picChg chg="mod">
          <ac:chgData name="Križan Viktor" userId="02fe330a-3fb4-4fde-b426-2b8d5557ba7d" providerId="ADAL" clId="{4FF8B03D-A598-468C-8863-D88052621FF7}" dt="2024-04-23T11:23:35.521" v="65"/>
          <ac:picMkLst>
            <pc:docMk/>
            <pc:sldMk cId="4176613925" sldId="312"/>
            <ac:picMk id="12" creationId="{00000000-0000-0000-0000-000000000000}"/>
          </ac:picMkLst>
        </pc:picChg>
        <pc:picChg chg="mod">
          <ac:chgData name="Križan Viktor" userId="02fe330a-3fb4-4fde-b426-2b8d5557ba7d" providerId="ADAL" clId="{4FF8B03D-A598-468C-8863-D88052621FF7}" dt="2024-04-23T11:23:35.521" v="65"/>
          <ac:picMkLst>
            <pc:docMk/>
            <pc:sldMk cId="4176613925" sldId="312"/>
            <ac:picMk id="13" creationId="{00000000-0000-0000-0000-000000000000}"/>
          </ac:picMkLst>
        </pc:picChg>
      </pc:sldChg>
      <pc:sldChg chg="modSp">
        <pc:chgData name="Križan Viktor" userId="02fe330a-3fb4-4fde-b426-2b8d5557ba7d" providerId="ADAL" clId="{4FF8B03D-A598-468C-8863-D88052621FF7}" dt="2024-04-23T11:23:35.521" v="65"/>
        <pc:sldMkLst>
          <pc:docMk/>
          <pc:sldMk cId="3024109266" sldId="314"/>
        </pc:sldMkLst>
        <pc:spChg chg="mod">
          <ac:chgData name="Križan Viktor" userId="02fe330a-3fb4-4fde-b426-2b8d5557ba7d" providerId="ADAL" clId="{4FF8B03D-A598-468C-8863-D88052621FF7}" dt="2024-04-23T11:23:35.521" v="65"/>
          <ac:spMkLst>
            <pc:docMk/>
            <pc:sldMk cId="3024109266" sldId="314"/>
            <ac:spMk id="2" creationId="{00000000-0000-0000-0000-000000000000}"/>
          </ac:spMkLst>
        </pc:spChg>
        <pc:spChg chg="mod">
          <ac:chgData name="Križan Viktor" userId="02fe330a-3fb4-4fde-b426-2b8d5557ba7d" providerId="ADAL" clId="{4FF8B03D-A598-468C-8863-D88052621FF7}" dt="2024-04-23T11:23:35.521" v="65"/>
          <ac:spMkLst>
            <pc:docMk/>
            <pc:sldMk cId="3024109266" sldId="314"/>
            <ac:spMk id="4" creationId="{00000000-0000-0000-0000-000000000000}"/>
          </ac:spMkLst>
        </pc:spChg>
        <pc:spChg chg="mod">
          <ac:chgData name="Križan Viktor" userId="02fe330a-3fb4-4fde-b426-2b8d5557ba7d" providerId="ADAL" clId="{4FF8B03D-A598-468C-8863-D88052621FF7}" dt="2024-04-23T11:23:35.521" v="65"/>
          <ac:spMkLst>
            <pc:docMk/>
            <pc:sldMk cId="3024109266" sldId="314"/>
            <ac:spMk id="6" creationId="{00000000-0000-0000-0000-000000000000}"/>
          </ac:spMkLst>
        </pc:spChg>
        <pc:spChg chg="mod">
          <ac:chgData name="Križan Viktor" userId="02fe330a-3fb4-4fde-b426-2b8d5557ba7d" providerId="ADAL" clId="{4FF8B03D-A598-468C-8863-D88052621FF7}" dt="2024-04-23T11:23:35.521" v="65"/>
          <ac:spMkLst>
            <pc:docMk/>
            <pc:sldMk cId="3024109266" sldId="314"/>
            <ac:spMk id="9" creationId="{00000000-0000-0000-0000-000000000000}"/>
          </ac:spMkLst>
        </pc:spChg>
        <pc:spChg chg="mod">
          <ac:chgData name="Križan Viktor" userId="02fe330a-3fb4-4fde-b426-2b8d5557ba7d" providerId="ADAL" clId="{4FF8B03D-A598-468C-8863-D88052621FF7}" dt="2024-04-23T11:23:35.521" v="65"/>
          <ac:spMkLst>
            <pc:docMk/>
            <pc:sldMk cId="3024109266" sldId="314"/>
            <ac:spMk id="10" creationId="{00000000-0000-0000-0000-000000000000}"/>
          </ac:spMkLst>
        </pc:spChg>
        <pc:picChg chg="mod">
          <ac:chgData name="Križan Viktor" userId="02fe330a-3fb4-4fde-b426-2b8d5557ba7d" providerId="ADAL" clId="{4FF8B03D-A598-468C-8863-D88052621FF7}" dt="2024-04-23T11:23:35.521" v="65"/>
          <ac:picMkLst>
            <pc:docMk/>
            <pc:sldMk cId="3024109266" sldId="314"/>
            <ac:picMk id="3" creationId="{00000000-0000-0000-0000-000000000000}"/>
          </ac:picMkLst>
        </pc:picChg>
        <pc:picChg chg="mod">
          <ac:chgData name="Križan Viktor" userId="02fe330a-3fb4-4fde-b426-2b8d5557ba7d" providerId="ADAL" clId="{4FF8B03D-A598-468C-8863-D88052621FF7}" dt="2024-04-23T11:23:35.521" v="65"/>
          <ac:picMkLst>
            <pc:docMk/>
            <pc:sldMk cId="3024109266" sldId="314"/>
            <ac:picMk id="5" creationId="{00000000-0000-0000-0000-000000000000}"/>
          </ac:picMkLst>
        </pc:picChg>
        <pc:picChg chg="mod">
          <ac:chgData name="Križan Viktor" userId="02fe330a-3fb4-4fde-b426-2b8d5557ba7d" providerId="ADAL" clId="{4FF8B03D-A598-468C-8863-D88052621FF7}" dt="2024-04-23T11:23:35.521" v="65"/>
          <ac:picMkLst>
            <pc:docMk/>
            <pc:sldMk cId="3024109266" sldId="314"/>
            <ac:picMk id="7" creationId="{00000000-0000-0000-0000-000000000000}"/>
          </ac:picMkLst>
        </pc:picChg>
        <pc:picChg chg="mod">
          <ac:chgData name="Križan Viktor" userId="02fe330a-3fb4-4fde-b426-2b8d5557ba7d" providerId="ADAL" clId="{4FF8B03D-A598-468C-8863-D88052621FF7}" dt="2024-04-23T11:23:35.521" v="65"/>
          <ac:picMkLst>
            <pc:docMk/>
            <pc:sldMk cId="3024109266" sldId="314"/>
            <ac:picMk id="11" creationId="{00000000-0000-0000-0000-000000000000}"/>
          </ac:picMkLst>
        </pc:picChg>
      </pc:sldChg>
      <pc:sldChg chg="modSp">
        <pc:chgData name="Križan Viktor" userId="02fe330a-3fb4-4fde-b426-2b8d5557ba7d" providerId="ADAL" clId="{4FF8B03D-A598-468C-8863-D88052621FF7}" dt="2024-04-23T11:23:35.521" v="65"/>
        <pc:sldMkLst>
          <pc:docMk/>
          <pc:sldMk cId="4228033098" sldId="315"/>
        </pc:sldMkLst>
        <pc:spChg chg="mod">
          <ac:chgData name="Križan Viktor" userId="02fe330a-3fb4-4fde-b426-2b8d5557ba7d" providerId="ADAL" clId="{4FF8B03D-A598-468C-8863-D88052621FF7}" dt="2024-04-23T11:23:35.521" v="65"/>
          <ac:spMkLst>
            <pc:docMk/>
            <pc:sldMk cId="4228033098" sldId="315"/>
            <ac:spMk id="2" creationId="{00000000-0000-0000-0000-000000000000}"/>
          </ac:spMkLst>
        </pc:spChg>
        <pc:spChg chg="mod">
          <ac:chgData name="Križan Viktor" userId="02fe330a-3fb4-4fde-b426-2b8d5557ba7d" providerId="ADAL" clId="{4FF8B03D-A598-468C-8863-D88052621FF7}" dt="2024-04-23T11:23:35.521" v="65"/>
          <ac:spMkLst>
            <pc:docMk/>
            <pc:sldMk cId="4228033098" sldId="315"/>
            <ac:spMk id="4" creationId="{00000000-0000-0000-0000-000000000000}"/>
          </ac:spMkLst>
        </pc:spChg>
        <pc:spChg chg="mod">
          <ac:chgData name="Križan Viktor" userId="02fe330a-3fb4-4fde-b426-2b8d5557ba7d" providerId="ADAL" clId="{4FF8B03D-A598-468C-8863-D88052621FF7}" dt="2024-04-23T11:23:35.521" v="65"/>
          <ac:spMkLst>
            <pc:docMk/>
            <pc:sldMk cId="4228033098" sldId="315"/>
            <ac:spMk id="6" creationId="{00000000-0000-0000-0000-000000000000}"/>
          </ac:spMkLst>
        </pc:spChg>
        <pc:spChg chg="mod">
          <ac:chgData name="Križan Viktor" userId="02fe330a-3fb4-4fde-b426-2b8d5557ba7d" providerId="ADAL" clId="{4FF8B03D-A598-468C-8863-D88052621FF7}" dt="2024-04-23T11:23:35.521" v="65"/>
          <ac:spMkLst>
            <pc:docMk/>
            <pc:sldMk cId="4228033098" sldId="315"/>
            <ac:spMk id="14" creationId="{00000000-0000-0000-0000-000000000000}"/>
          </ac:spMkLst>
        </pc:spChg>
        <pc:picChg chg="mod">
          <ac:chgData name="Križan Viktor" userId="02fe330a-3fb4-4fde-b426-2b8d5557ba7d" providerId="ADAL" clId="{4FF8B03D-A598-468C-8863-D88052621FF7}" dt="2024-04-23T11:23:35.521" v="65"/>
          <ac:picMkLst>
            <pc:docMk/>
            <pc:sldMk cId="4228033098" sldId="315"/>
            <ac:picMk id="5" creationId="{00000000-0000-0000-0000-000000000000}"/>
          </ac:picMkLst>
        </pc:picChg>
        <pc:picChg chg="mod">
          <ac:chgData name="Križan Viktor" userId="02fe330a-3fb4-4fde-b426-2b8d5557ba7d" providerId="ADAL" clId="{4FF8B03D-A598-468C-8863-D88052621FF7}" dt="2024-04-23T11:23:35.521" v="65"/>
          <ac:picMkLst>
            <pc:docMk/>
            <pc:sldMk cId="4228033098" sldId="315"/>
            <ac:picMk id="9" creationId="{00000000-0000-0000-0000-000000000000}"/>
          </ac:picMkLst>
        </pc:picChg>
        <pc:picChg chg="mod">
          <ac:chgData name="Križan Viktor" userId="02fe330a-3fb4-4fde-b426-2b8d5557ba7d" providerId="ADAL" clId="{4FF8B03D-A598-468C-8863-D88052621FF7}" dt="2024-04-23T11:23:35.521" v="65"/>
          <ac:picMkLst>
            <pc:docMk/>
            <pc:sldMk cId="4228033098" sldId="315"/>
            <ac:picMk id="10" creationId="{00000000-0000-0000-0000-000000000000}"/>
          </ac:picMkLst>
        </pc:picChg>
        <pc:picChg chg="mod">
          <ac:chgData name="Križan Viktor" userId="02fe330a-3fb4-4fde-b426-2b8d5557ba7d" providerId="ADAL" clId="{4FF8B03D-A598-468C-8863-D88052621FF7}" dt="2024-04-23T11:23:35.521" v="65"/>
          <ac:picMkLst>
            <pc:docMk/>
            <pc:sldMk cId="4228033098" sldId="315"/>
            <ac:picMk id="11" creationId="{00000000-0000-0000-0000-000000000000}"/>
          </ac:picMkLst>
        </pc:picChg>
        <pc:picChg chg="mod">
          <ac:chgData name="Križan Viktor" userId="02fe330a-3fb4-4fde-b426-2b8d5557ba7d" providerId="ADAL" clId="{4FF8B03D-A598-468C-8863-D88052621FF7}" dt="2024-04-23T11:23:35.521" v="65"/>
          <ac:picMkLst>
            <pc:docMk/>
            <pc:sldMk cId="4228033098" sldId="315"/>
            <ac:picMk id="12" creationId="{00000000-0000-0000-0000-000000000000}"/>
          </ac:picMkLst>
        </pc:picChg>
        <pc:picChg chg="mod">
          <ac:chgData name="Križan Viktor" userId="02fe330a-3fb4-4fde-b426-2b8d5557ba7d" providerId="ADAL" clId="{4FF8B03D-A598-468C-8863-D88052621FF7}" dt="2024-04-23T11:23:35.521" v="65"/>
          <ac:picMkLst>
            <pc:docMk/>
            <pc:sldMk cId="4228033098" sldId="315"/>
            <ac:picMk id="13" creationId="{00000000-0000-0000-0000-000000000000}"/>
          </ac:picMkLst>
        </pc:picChg>
        <pc:picChg chg="mod">
          <ac:chgData name="Križan Viktor" userId="02fe330a-3fb4-4fde-b426-2b8d5557ba7d" providerId="ADAL" clId="{4FF8B03D-A598-468C-8863-D88052621FF7}" dt="2024-04-23T11:23:35.521" v="65"/>
          <ac:picMkLst>
            <pc:docMk/>
            <pc:sldMk cId="4228033098" sldId="315"/>
            <ac:picMk id="15" creationId="{00000000-0000-0000-0000-000000000000}"/>
          </ac:picMkLst>
        </pc:picChg>
      </pc:sldChg>
      <pc:sldChg chg="modSp modNotes">
        <pc:chgData name="Križan Viktor" userId="02fe330a-3fb4-4fde-b426-2b8d5557ba7d" providerId="ADAL" clId="{4FF8B03D-A598-468C-8863-D88052621FF7}" dt="2024-04-23T11:23:35.521" v="65"/>
        <pc:sldMkLst>
          <pc:docMk/>
          <pc:sldMk cId="2672888697" sldId="317"/>
        </pc:sldMkLst>
        <pc:picChg chg="mod">
          <ac:chgData name="Križan Viktor" userId="02fe330a-3fb4-4fde-b426-2b8d5557ba7d" providerId="ADAL" clId="{4FF8B03D-A598-468C-8863-D88052621FF7}" dt="2024-04-23T11:23:35.521" v="65"/>
          <ac:picMkLst>
            <pc:docMk/>
            <pc:sldMk cId="2672888697" sldId="317"/>
            <ac:picMk id="2" creationId="{928EE4A8-7DDC-E7C7-C750-3F41D7045685}"/>
          </ac:picMkLst>
        </pc:picChg>
      </pc:sldChg>
      <pc:sldChg chg="modSp">
        <pc:chgData name="Križan Viktor" userId="02fe330a-3fb4-4fde-b426-2b8d5557ba7d" providerId="ADAL" clId="{4FF8B03D-A598-468C-8863-D88052621FF7}" dt="2024-04-23T11:23:35.521" v="65"/>
        <pc:sldMkLst>
          <pc:docMk/>
          <pc:sldMk cId="2268379550" sldId="319"/>
        </pc:sldMkLst>
        <pc:spChg chg="mod">
          <ac:chgData name="Križan Viktor" userId="02fe330a-3fb4-4fde-b426-2b8d5557ba7d" providerId="ADAL" clId="{4FF8B03D-A598-468C-8863-D88052621FF7}" dt="2024-04-23T11:23:35.521" v="65"/>
          <ac:spMkLst>
            <pc:docMk/>
            <pc:sldMk cId="2268379550" sldId="319"/>
            <ac:spMk id="2" creationId="{00000000-0000-0000-0000-000000000000}"/>
          </ac:spMkLst>
        </pc:spChg>
        <pc:spChg chg="mod">
          <ac:chgData name="Križan Viktor" userId="02fe330a-3fb4-4fde-b426-2b8d5557ba7d" providerId="ADAL" clId="{4FF8B03D-A598-468C-8863-D88052621FF7}" dt="2024-04-23T11:23:35.521" v="65"/>
          <ac:spMkLst>
            <pc:docMk/>
            <pc:sldMk cId="2268379550" sldId="319"/>
            <ac:spMk id="3" creationId="{00000000-0000-0000-0000-000000000000}"/>
          </ac:spMkLst>
        </pc:spChg>
        <pc:spChg chg="mod">
          <ac:chgData name="Križan Viktor" userId="02fe330a-3fb4-4fde-b426-2b8d5557ba7d" providerId="ADAL" clId="{4FF8B03D-A598-468C-8863-D88052621FF7}" dt="2024-04-23T11:23:35.521" v="65"/>
          <ac:spMkLst>
            <pc:docMk/>
            <pc:sldMk cId="2268379550" sldId="319"/>
            <ac:spMk id="4" creationId="{00000000-0000-0000-0000-000000000000}"/>
          </ac:spMkLst>
        </pc:spChg>
        <pc:spChg chg="mod">
          <ac:chgData name="Križan Viktor" userId="02fe330a-3fb4-4fde-b426-2b8d5557ba7d" providerId="ADAL" clId="{4FF8B03D-A598-468C-8863-D88052621FF7}" dt="2024-04-23T11:23:35.521" v="65"/>
          <ac:spMkLst>
            <pc:docMk/>
            <pc:sldMk cId="2268379550" sldId="319"/>
            <ac:spMk id="6" creationId="{00000000-0000-0000-0000-000000000000}"/>
          </ac:spMkLst>
        </pc:spChg>
        <pc:picChg chg="mod">
          <ac:chgData name="Križan Viktor" userId="02fe330a-3fb4-4fde-b426-2b8d5557ba7d" providerId="ADAL" clId="{4FF8B03D-A598-468C-8863-D88052621FF7}" dt="2024-04-23T11:23:35.521" v="65"/>
          <ac:picMkLst>
            <pc:docMk/>
            <pc:sldMk cId="2268379550" sldId="319"/>
            <ac:picMk id="5" creationId="{00000000-0000-0000-0000-000000000000}"/>
          </ac:picMkLst>
        </pc:picChg>
        <pc:picChg chg="mod">
          <ac:chgData name="Križan Viktor" userId="02fe330a-3fb4-4fde-b426-2b8d5557ba7d" providerId="ADAL" clId="{4FF8B03D-A598-468C-8863-D88052621FF7}" dt="2024-04-23T11:23:35.521" v="65"/>
          <ac:picMkLst>
            <pc:docMk/>
            <pc:sldMk cId="2268379550" sldId="319"/>
            <ac:picMk id="8" creationId="{00000000-0000-0000-0000-000000000000}"/>
          </ac:picMkLst>
        </pc:picChg>
      </pc:sldChg>
      <pc:sldChg chg="modSp">
        <pc:chgData name="Križan Viktor" userId="02fe330a-3fb4-4fde-b426-2b8d5557ba7d" providerId="ADAL" clId="{4FF8B03D-A598-468C-8863-D88052621FF7}" dt="2024-04-23T11:23:35.521" v="65"/>
        <pc:sldMkLst>
          <pc:docMk/>
          <pc:sldMk cId="3930132028" sldId="322"/>
        </pc:sldMkLst>
        <pc:spChg chg="mod">
          <ac:chgData name="Križan Viktor" userId="02fe330a-3fb4-4fde-b426-2b8d5557ba7d" providerId="ADAL" clId="{4FF8B03D-A598-468C-8863-D88052621FF7}" dt="2024-04-23T11:23:35.521" v="65"/>
          <ac:spMkLst>
            <pc:docMk/>
            <pc:sldMk cId="3930132028" sldId="322"/>
            <ac:spMk id="2" creationId="{00000000-0000-0000-0000-000000000000}"/>
          </ac:spMkLst>
        </pc:spChg>
        <pc:spChg chg="mod">
          <ac:chgData name="Križan Viktor" userId="02fe330a-3fb4-4fde-b426-2b8d5557ba7d" providerId="ADAL" clId="{4FF8B03D-A598-468C-8863-D88052621FF7}" dt="2024-04-23T11:23:35.521" v="65"/>
          <ac:spMkLst>
            <pc:docMk/>
            <pc:sldMk cId="3930132028" sldId="322"/>
            <ac:spMk id="3" creationId="{00000000-0000-0000-0000-000000000000}"/>
          </ac:spMkLst>
        </pc:spChg>
        <pc:spChg chg="mod">
          <ac:chgData name="Križan Viktor" userId="02fe330a-3fb4-4fde-b426-2b8d5557ba7d" providerId="ADAL" clId="{4FF8B03D-A598-468C-8863-D88052621FF7}" dt="2024-04-23T11:23:35.521" v="65"/>
          <ac:spMkLst>
            <pc:docMk/>
            <pc:sldMk cId="3930132028" sldId="322"/>
            <ac:spMk id="4" creationId="{00000000-0000-0000-0000-000000000000}"/>
          </ac:spMkLst>
        </pc:spChg>
        <pc:spChg chg="mod">
          <ac:chgData name="Križan Viktor" userId="02fe330a-3fb4-4fde-b426-2b8d5557ba7d" providerId="ADAL" clId="{4FF8B03D-A598-468C-8863-D88052621FF7}" dt="2024-04-23T11:23:35.521" v="65"/>
          <ac:spMkLst>
            <pc:docMk/>
            <pc:sldMk cId="3930132028" sldId="322"/>
            <ac:spMk id="6" creationId="{00000000-0000-0000-0000-000000000000}"/>
          </ac:spMkLst>
        </pc:spChg>
        <pc:picChg chg="mod">
          <ac:chgData name="Križan Viktor" userId="02fe330a-3fb4-4fde-b426-2b8d5557ba7d" providerId="ADAL" clId="{4FF8B03D-A598-468C-8863-D88052621FF7}" dt="2024-04-23T11:23:35.521" v="65"/>
          <ac:picMkLst>
            <pc:docMk/>
            <pc:sldMk cId="3930132028" sldId="322"/>
            <ac:picMk id="5" creationId="{00000000-0000-0000-0000-000000000000}"/>
          </ac:picMkLst>
        </pc:picChg>
        <pc:picChg chg="mod">
          <ac:chgData name="Križan Viktor" userId="02fe330a-3fb4-4fde-b426-2b8d5557ba7d" providerId="ADAL" clId="{4FF8B03D-A598-468C-8863-D88052621FF7}" dt="2024-04-23T11:23:35.521" v="65"/>
          <ac:picMkLst>
            <pc:docMk/>
            <pc:sldMk cId="3930132028" sldId="322"/>
            <ac:picMk id="9" creationId="{00000000-0000-0000-0000-000000000000}"/>
          </ac:picMkLst>
        </pc:picChg>
      </pc:sldChg>
      <pc:sldChg chg="modSp">
        <pc:chgData name="Križan Viktor" userId="02fe330a-3fb4-4fde-b426-2b8d5557ba7d" providerId="ADAL" clId="{4FF8B03D-A598-468C-8863-D88052621FF7}" dt="2024-04-23T11:23:35.521" v="65"/>
        <pc:sldMkLst>
          <pc:docMk/>
          <pc:sldMk cId="1922815648" sldId="323"/>
        </pc:sldMkLst>
        <pc:spChg chg="mod">
          <ac:chgData name="Križan Viktor" userId="02fe330a-3fb4-4fde-b426-2b8d5557ba7d" providerId="ADAL" clId="{4FF8B03D-A598-468C-8863-D88052621FF7}" dt="2024-04-23T11:23:35.521" v="65"/>
          <ac:spMkLst>
            <pc:docMk/>
            <pc:sldMk cId="1922815648" sldId="323"/>
            <ac:spMk id="2" creationId="{00000000-0000-0000-0000-000000000000}"/>
          </ac:spMkLst>
        </pc:spChg>
        <pc:spChg chg="mod">
          <ac:chgData name="Križan Viktor" userId="02fe330a-3fb4-4fde-b426-2b8d5557ba7d" providerId="ADAL" clId="{4FF8B03D-A598-468C-8863-D88052621FF7}" dt="2024-04-23T11:23:35.521" v="65"/>
          <ac:spMkLst>
            <pc:docMk/>
            <pc:sldMk cId="1922815648" sldId="323"/>
            <ac:spMk id="3" creationId="{00000000-0000-0000-0000-000000000000}"/>
          </ac:spMkLst>
        </pc:spChg>
        <pc:spChg chg="mod">
          <ac:chgData name="Križan Viktor" userId="02fe330a-3fb4-4fde-b426-2b8d5557ba7d" providerId="ADAL" clId="{4FF8B03D-A598-468C-8863-D88052621FF7}" dt="2024-04-23T11:23:35.521" v="65"/>
          <ac:spMkLst>
            <pc:docMk/>
            <pc:sldMk cId="1922815648" sldId="323"/>
            <ac:spMk id="4" creationId="{00000000-0000-0000-0000-000000000000}"/>
          </ac:spMkLst>
        </pc:spChg>
        <pc:spChg chg="mod">
          <ac:chgData name="Križan Viktor" userId="02fe330a-3fb4-4fde-b426-2b8d5557ba7d" providerId="ADAL" clId="{4FF8B03D-A598-468C-8863-D88052621FF7}" dt="2024-04-23T11:23:35.521" v="65"/>
          <ac:spMkLst>
            <pc:docMk/>
            <pc:sldMk cId="1922815648" sldId="323"/>
            <ac:spMk id="6" creationId="{00000000-0000-0000-0000-000000000000}"/>
          </ac:spMkLst>
        </pc:spChg>
        <pc:graphicFrameChg chg="mod">
          <ac:chgData name="Križan Viktor" userId="02fe330a-3fb4-4fde-b426-2b8d5557ba7d" providerId="ADAL" clId="{4FF8B03D-A598-468C-8863-D88052621FF7}" dt="2024-04-23T11:23:35.521" v="65"/>
          <ac:graphicFrameMkLst>
            <pc:docMk/>
            <pc:sldMk cId="1922815648" sldId="323"/>
            <ac:graphicFrameMk id="11" creationId="{00000000-0000-0000-0000-000000000000}"/>
          </ac:graphicFrameMkLst>
        </pc:graphicFrameChg>
        <pc:picChg chg="mod">
          <ac:chgData name="Križan Viktor" userId="02fe330a-3fb4-4fde-b426-2b8d5557ba7d" providerId="ADAL" clId="{4FF8B03D-A598-468C-8863-D88052621FF7}" dt="2024-04-23T11:23:35.521" v="65"/>
          <ac:picMkLst>
            <pc:docMk/>
            <pc:sldMk cId="1922815648" sldId="323"/>
            <ac:picMk id="5" creationId="{00000000-0000-0000-0000-000000000000}"/>
          </ac:picMkLst>
        </pc:picChg>
        <pc:picChg chg="mod">
          <ac:chgData name="Križan Viktor" userId="02fe330a-3fb4-4fde-b426-2b8d5557ba7d" providerId="ADAL" clId="{4FF8B03D-A598-468C-8863-D88052621FF7}" dt="2024-04-23T11:23:35.521" v="65"/>
          <ac:picMkLst>
            <pc:docMk/>
            <pc:sldMk cId="1922815648" sldId="323"/>
            <ac:picMk id="9" creationId="{00000000-0000-0000-0000-000000000000}"/>
          </ac:picMkLst>
        </pc:picChg>
      </pc:sldChg>
      <pc:sldChg chg="modSp">
        <pc:chgData name="Križan Viktor" userId="02fe330a-3fb4-4fde-b426-2b8d5557ba7d" providerId="ADAL" clId="{4FF8B03D-A598-468C-8863-D88052621FF7}" dt="2024-04-23T11:23:35.521" v="65"/>
        <pc:sldMkLst>
          <pc:docMk/>
          <pc:sldMk cId="1698548406" sldId="325"/>
        </pc:sldMkLst>
        <pc:spChg chg="mod">
          <ac:chgData name="Križan Viktor" userId="02fe330a-3fb4-4fde-b426-2b8d5557ba7d" providerId="ADAL" clId="{4FF8B03D-A598-468C-8863-D88052621FF7}" dt="2024-04-23T11:23:35.521" v="65"/>
          <ac:spMkLst>
            <pc:docMk/>
            <pc:sldMk cId="1698548406" sldId="325"/>
            <ac:spMk id="2" creationId="{00000000-0000-0000-0000-000000000000}"/>
          </ac:spMkLst>
        </pc:spChg>
        <pc:spChg chg="mod">
          <ac:chgData name="Križan Viktor" userId="02fe330a-3fb4-4fde-b426-2b8d5557ba7d" providerId="ADAL" clId="{4FF8B03D-A598-468C-8863-D88052621FF7}" dt="2024-04-23T11:23:35.521" v="65"/>
          <ac:spMkLst>
            <pc:docMk/>
            <pc:sldMk cId="1698548406" sldId="325"/>
            <ac:spMk id="3" creationId="{00000000-0000-0000-0000-000000000000}"/>
          </ac:spMkLst>
        </pc:spChg>
        <pc:spChg chg="mod">
          <ac:chgData name="Križan Viktor" userId="02fe330a-3fb4-4fde-b426-2b8d5557ba7d" providerId="ADAL" clId="{4FF8B03D-A598-468C-8863-D88052621FF7}" dt="2024-04-23T11:23:35.521" v="65"/>
          <ac:spMkLst>
            <pc:docMk/>
            <pc:sldMk cId="1698548406" sldId="325"/>
            <ac:spMk id="4" creationId="{00000000-0000-0000-0000-000000000000}"/>
          </ac:spMkLst>
        </pc:spChg>
        <pc:spChg chg="mod">
          <ac:chgData name="Križan Viktor" userId="02fe330a-3fb4-4fde-b426-2b8d5557ba7d" providerId="ADAL" clId="{4FF8B03D-A598-468C-8863-D88052621FF7}" dt="2024-04-23T11:23:35.521" v="65"/>
          <ac:spMkLst>
            <pc:docMk/>
            <pc:sldMk cId="1698548406" sldId="325"/>
            <ac:spMk id="6" creationId="{00000000-0000-0000-0000-000000000000}"/>
          </ac:spMkLst>
        </pc:spChg>
        <pc:graphicFrameChg chg="mod">
          <ac:chgData name="Križan Viktor" userId="02fe330a-3fb4-4fde-b426-2b8d5557ba7d" providerId="ADAL" clId="{4FF8B03D-A598-468C-8863-D88052621FF7}" dt="2024-04-23T11:23:35.521" v="65"/>
          <ac:graphicFrameMkLst>
            <pc:docMk/>
            <pc:sldMk cId="1698548406" sldId="325"/>
            <ac:graphicFrameMk id="9" creationId="{6CAE4ABC-A388-D715-B605-951F6A6A7588}"/>
          </ac:graphicFrameMkLst>
        </pc:graphicFrameChg>
        <pc:picChg chg="mod">
          <ac:chgData name="Križan Viktor" userId="02fe330a-3fb4-4fde-b426-2b8d5557ba7d" providerId="ADAL" clId="{4FF8B03D-A598-468C-8863-D88052621FF7}" dt="2024-04-23T11:23:35.521" v="65"/>
          <ac:picMkLst>
            <pc:docMk/>
            <pc:sldMk cId="1698548406" sldId="325"/>
            <ac:picMk id="5" creationId="{00000000-0000-0000-0000-000000000000}"/>
          </ac:picMkLst>
        </pc:picChg>
        <pc:picChg chg="mod">
          <ac:chgData name="Križan Viktor" userId="02fe330a-3fb4-4fde-b426-2b8d5557ba7d" providerId="ADAL" clId="{4FF8B03D-A598-468C-8863-D88052621FF7}" dt="2024-04-23T11:23:35.521" v="65"/>
          <ac:picMkLst>
            <pc:docMk/>
            <pc:sldMk cId="1698548406" sldId="325"/>
            <ac:picMk id="10" creationId="{00000000-0000-0000-0000-000000000000}"/>
          </ac:picMkLst>
        </pc:picChg>
      </pc:sldChg>
      <pc:sldChg chg="modSp">
        <pc:chgData name="Križan Viktor" userId="02fe330a-3fb4-4fde-b426-2b8d5557ba7d" providerId="ADAL" clId="{4FF8B03D-A598-468C-8863-D88052621FF7}" dt="2024-04-23T11:23:35.521" v="65"/>
        <pc:sldMkLst>
          <pc:docMk/>
          <pc:sldMk cId="56332324" sldId="326"/>
        </pc:sldMkLst>
        <pc:spChg chg="mod">
          <ac:chgData name="Križan Viktor" userId="02fe330a-3fb4-4fde-b426-2b8d5557ba7d" providerId="ADAL" clId="{4FF8B03D-A598-468C-8863-D88052621FF7}" dt="2024-04-23T11:23:35.521" v="65"/>
          <ac:spMkLst>
            <pc:docMk/>
            <pc:sldMk cId="56332324" sldId="326"/>
            <ac:spMk id="2" creationId="{00000000-0000-0000-0000-000000000000}"/>
          </ac:spMkLst>
        </pc:spChg>
        <pc:spChg chg="mod">
          <ac:chgData name="Križan Viktor" userId="02fe330a-3fb4-4fde-b426-2b8d5557ba7d" providerId="ADAL" clId="{4FF8B03D-A598-468C-8863-D88052621FF7}" dt="2024-04-23T11:23:35.521" v="65"/>
          <ac:spMkLst>
            <pc:docMk/>
            <pc:sldMk cId="56332324" sldId="326"/>
            <ac:spMk id="3" creationId="{00000000-0000-0000-0000-000000000000}"/>
          </ac:spMkLst>
        </pc:spChg>
        <pc:spChg chg="mod">
          <ac:chgData name="Križan Viktor" userId="02fe330a-3fb4-4fde-b426-2b8d5557ba7d" providerId="ADAL" clId="{4FF8B03D-A598-468C-8863-D88052621FF7}" dt="2024-04-23T11:23:35.521" v="65"/>
          <ac:spMkLst>
            <pc:docMk/>
            <pc:sldMk cId="56332324" sldId="326"/>
            <ac:spMk id="4" creationId="{00000000-0000-0000-0000-000000000000}"/>
          </ac:spMkLst>
        </pc:spChg>
        <pc:spChg chg="mod">
          <ac:chgData name="Križan Viktor" userId="02fe330a-3fb4-4fde-b426-2b8d5557ba7d" providerId="ADAL" clId="{4FF8B03D-A598-468C-8863-D88052621FF7}" dt="2024-04-23T11:23:35.521" v="65"/>
          <ac:spMkLst>
            <pc:docMk/>
            <pc:sldMk cId="56332324" sldId="326"/>
            <ac:spMk id="6" creationId="{00000000-0000-0000-0000-000000000000}"/>
          </ac:spMkLst>
        </pc:spChg>
        <pc:graphicFrameChg chg="mod">
          <ac:chgData name="Križan Viktor" userId="02fe330a-3fb4-4fde-b426-2b8d5557ba7d" providerId="ADAL" clId="{4FF8B03D-A598-468C-8863-D88052621FF7}" dt="2024-04-23T11:23:35.521" v="65"/>
          <ac:graphicFrameMkLst>
            <pc:docMk/>
            <pc:sldMk cId="56332324" sldId="326"/>
            <ac:graphicFrameMk id="9" creationId="{0AF5D2F8-434E-17DC-70EE-3AF2823F7C7A}"/>
          </ac:graphicFrameMkLst>
        </pc:graphicFrameChg>
        <pc:picChg chg="mod">
          <ac:chgData name="Križan Viktor" userId="02fe330a-3fb4-4fde-b426-2b8d5557ba7d" providerId="ADAL" clId="{4FF8B03D-A598-468C-8863-D88052621FF7}" dt="2024-04-23T11:23:35.521" v="65"/>
          <ac:picMkLst>
            <pc:docMk/>
            <pc:sldMk cId="56332324" sldId="326"/>
            <ac:picMk id="5" creationId="{00000000-0000-0000-0000-000000000000}"/>
          </ac:picMkLst>
        </pc:picChg>
        <pc:picChg chg="mod">
          <ac:chgData name="Križan Viktor" userId="02fe330a-3fb4-4fde-b426-2b8d5557ba7d" providerId="ADAL" clId="{4FF8B03D-A598-468C-8863-D88052621FF7}" dt="2024-04-23T11:23:35.521" v="65"/>
          <ac:picMkLst>
            <pc:docMk/>
            <pc:sldMk cId="56332324" sldId="326"/>
            <ac:picMk id="8" creationId="{00000000-0000-0000-0000-000000000000}"/>
          </ac:picMkLst>
        </pc:picChg>
      </pc:sldChg>
      <pc:sldChg chg="modSp">
        <pc:chgData name="Križan Viktor" userId="02fe330a-3fb4-4fde-b426-2b8d5557ba7d" providerId="ADAL" clId="{4FF8B03D-A598-468C-8863-D88052621FF7}" dt="2024-04-23T11:23:35.521" v="65"/>
        <pc:sldMkLst>
          <pc:docMk/>
          <pc:sldMk cId="2373319398" sldId="327"/>
        </pc:sldMkLst>
        <pc:spChg chg="mod">
          <ac:chgData name="Križan Viktor" userId="02fe330a-3fb4-4fde-b426-2b8d5557ba7d" providerId="ADAL" clId="{4FF8B03D-A598-468C-8863-D88052621FF7}" dt="2024-04-23T11:23:35.521" v="65"/>
          <ac:spMkLst>
            <pc:docMk/>
            <pc:sldMk cId="2373319398" sldId="327"/>
            <ac:spMk id="5" creationId="{00000000-0000-0000-0000-000000000000}"/>
          </ac:spMkLst>
        </pc:spChg>
        <pc:spChg chg="mod">
          <ac:chgData name="Križan Viktor" userId="02fe330a-3fb4-4fde-b426-2b8d5557ba7d" providerId="ADAL" clId="{4FF8B03D-A598-468C-8863-D88052621FF7}" dt="2024-04-23T11:23:35.521" v="65"/>
          <ac:spMkLst>
            <pc:docMk/>
            <pc:sldMk cId="2373319398" sldId="327"/>
            <ac:spMk id="7" creationId="{00000000-0000-0000-0000-000000000000}"/>
          </ac:spMkLst>
        </pc:spChg>
        <pc:spChg chg="mod">
          <ac:chgData name="Križan Viktor" userId="02fe330a-3fb4-4fde-b426-2b8d5557ba7d" providerId="ADAL" clId="{4FF8B03D-A598-468C-8863-D88052621FF7}" dt="2024-04-23T11:23:35.521" v="65"/>
          <ac:spMkLst>
            <pc:docMk/>
            <pc:sldMk cId="2373319398" sldId="327"/>
            <ac:spMk id="12" creationId="{00000000-0000-0000-0000-000000000000}"/>
          </ac:spMkLst>
        </pc:spChg>
        <pc:picChg chg="mod">
          <ac:chgData name="Križan Viktor" userId="02fe330a-3fb4-4fde-b426-2b8d5557ba7d" providerId="ADAL" clId="{4FF8B03D-A598-468C-8863-D88052621FF7}" dt="2024-04-23T11:23:35.521" v="65"/>
          <ac:picMkLst>
            <pc:docMk/>
            <pc:sldMk cId="2373319398" sldId="327"/>
            <ac:picMk id="8" creationId="{00000000-0000-0000-0000-000000000000}"/>
          </ac:picMkLst>
        </pc:picChg>
        <pc:picChg chg="mod">
          <ac:chgData name="Križan Viktor" userId="02fe330a-3fb4-4fde-b426-2b8d5557ba7d" providerId="ADAL" clId="{4FF8B03D-A598-468C-8863-D88052621FF7}" dt="2024-04-23T11:23:35.521" v="65"/>
          <ac:picMkLst>
            <pc:docMk/>
            <pc:sldMk cId="2373319398" sldId="327"/>
            <ac:picMk id="16" creationId="{00000000-0000-0000-0000-000000000000}"/>
          </ac:picMkLst>
        </pc:picChg>
      </pc:sldChg>
      <pc:sldChg chg="modSp">
        <pc:chgData name="Križan Viktor" userId="02fe330a-3fb4-4fde-b426-2b8d5557ba7d" providerId="ADAL" clId="{4FF8B03D-A598-468C-8863-D88052621FF7}" dt="2024-04-23T11:23:35.521" v="65"/>
        <pc:sldMkLst>
          <pc:docMk/>
          <pc:sldMk cId="1476520458" sldId="328"/>
        </pc:sldMkLst>
        <pc:spChg chg="mod">
          <ac:chgData name="Križan Viktor" userId="02fe330a-3fb4-4fde-b426-2b8d5557ba7d" providerId="ADAL" clId="{4FF8B03D-A598-468C-8863-D88052621FF7}" dt="2024-04-23T11:23:35.521" v="65"/>
          <ac:spMkLst>
            <pc:docMk/>
            <pc:sldMk cId="1476520458" sldId="328"/>
            <ac:spMk id="5" creationId="{00000000-0000-0000-0000-000000000000}"/>
          </ac:spMkLst>
        </pc:spChg>
        <pc:spChg chg="mod">
          <ac:chgData name="Križan Viktor" userId="02fe330a-3fb4-4fde-b426-2b8d5557ba7d" providerId="ADAL" clId="{4FF8B03D-A598-468C-8863-D88052621FF7}" dt="2024-04-23T11:23:35.521" v="65"/>
          <ac:spMkLst>
            <pc:docMk/>
            <pc:sldMk cId="1476520458" sldId="328"/>
            <ac:spMk id="7" creationId="{00000000-0000-0000-0000-000000000000}"/>
          </ac:spMkLst>
        </pc:spChg>
        <pc:spChg chg="mod">
          <ac:chgData name="Križan Viktor" userId="02fe330a-3fb4-4fde-b426-2b8d5557ba7d" providerId="ADAL" clId="{4FF8B03D-A598-468C-8863-D88052621FF7}" dt="2024-04-23T11:23:35.521" v="65"/>
          <ac:spMkLst>
            <pc:docMk/>
            <pc:sldMk cId="1476520458" sldId="328"/>
            <ac:spMk id="12" creationId="{00000000-0000-0000-0000-000000000000}"/>
          </ac:spMkLst>
        </pc:spChg>
        <pc:picChg chg="mod">
          <ac:chgData name="Križan Viktor" userId="02fe330a-3fb4-4fde-b426-2b8d5557ba7d" providerId="ADAL" clId="{4FF8B03D-A598-468C-8863-D88052621FF7}" dt="2024-04-23T11:23:35.521" v="65"/>
          <ac:picMkLst>
            <pc:docMk/>
            <pc:sldMk cId="1476520458" sldId="328"/>
            <ac:picMk id="8" creationId="{00000000-0000-0000-0000-000000000000}"/>
          </ac:picMkLst>
        </pc:picChg>
        <pc:picChg chg="mod">
          <ac:chgData name="Križan Viktor" userId="02fe330a-3fb4-4fde-b426-2b8d5557ba7d" providerId="ADAL" clId="{4FF8B03D-A598-468C-8863-D88052621FF7}" dt="2024-04-23T11:23:35.521" v="65"/>
          <ac:picMkLst>
            <pc:docMk/>
            <pc:sldMk cId="1476520458" sldId="328"/>
            <ac:picMk id="16" creationId="{00000000-0000-0000-0000-000000000000}"/>
          </ac:picMkLst>
        </pc:picChg>
      </pc:sldChg>
      <pc:sldChg chg="modSp">
        <pc:chgData name="Križan Viktor" userId="02fe330a-3fb4-4fde-b426-2b8d5557ba7d" providerId="ADAL" clId="{4FF8B03D-A598-468C-8863-D88052621FF7}" dt="2024-04-23T11:23:35.521" v="65"/>
        <pc:sldMkLst>
          <pc:docMk/>
          <pc:sldMk cId="292317686" sldId="329"/>
        </pc:sldMkLst>
        <pc:spChg chg="mod">
          <ac:chgData name="Križan Viktor" userId="02fe330a-3fb4-4fde-b426-2b8d5557ba7d" providerId="ADAL" clId="{4FF8B03D-A598-468C-8863-D88052621FF7}" dt="2024-04-23T11:23:35.521" v="65"/>
          <ac:spMkLst>
            <pc:docMk/>
            <pc:sldMk cId="292317686" sldId="329"/>
            <ac:spMk id="2" creationId="{00000000-0000-0000-0000-000000000000}"/>
          </ac:spMkLst>
        </pc:spChg>
        <pc:picChg chg="mod">
          <ac:chgData name="Križan Viktor" userId="02fe330a-3fb4-4fde-b426-2b8d5557ba7d" providerId="ADAL" clId="{4FF8B03D-A598-468C-8863-D88052621FF7}" dt="2024-04-23T11:23:35.521" v="65"/>
          <ac:picMkLst>
            <pc:docMk/>
            <pc:sldMk cId="292317686" sldId="329"/>
            <ac:picMk id="9" creationId="{00000000-0000-0000-0000-000000000000}"/>
          </ac:picMkLst>
        </pc:picChg>
      </pc:sldChg>
      <pc:sldChg chg="modSp">
        <pc:chgData name="Križan Viktor" userId="02fe330a-3fb4-4fde-b426-2b8d5557ba7d" providerId="ADAL" clId="{4FF8B03D-A598-468C-8863-D88052621FF7}" dt="2024-04-23T11:23:35.521" v="65"/>
        <pc:sldMkLst>
          <pc:docMk/>
          <pc:sldMk cId="1679158844" sldId="330"/>
        </pc:sldMkLst>
        <pc:spChg chg="mod">
          <ac:chgData name="Križan Viktor" userId="02fe330a-3fb4-4fde-b426-2b8d5557ba7d" providerId="ADAL" clId="{4FF8B03D-A598-468C-8863-D88052621FF7}" dt="2024-04-23T11:23:35.521" v="65"/>
          <ac:spMkLst>
            <pc:docMk/>
            <pc:sldMk cId="1679158844" sldId="330"/>
            <ac:spMk id="5" creationId="{00000000-0000-0000-0000-000000000000}"/>
          </ac:spMkLst>
        </pc:spChg>
        <pc:spChg chg="mod">
          <ac:chgData name="Križan Viktor" userId="02fe330a-3fb4-4fde-b426-2b8d5557ba7d" providerId="ADAL" clId="{4FF8B03D-A598-468C-8863-D88052621FF7}" dt="2024-04-23T11:23:35.521" v="65"/>
          <ac:spMkLst>
            <pc:docMk/>
            <pc:sldMk cId="1679158844" sldId="330"/>
            <ac:spMk id="7" creationId="{00000000-0000-0000-0000-000000000000}"/>
          </ac:spMkLst>
        </pc:spChg>
        <pc:spChg chg="mod">
          <ac:chgData name="Križan Viktor" userId="02fe330a-3fb4-4fde-b426-2b8d5557ba7d" providerId="ADAL" clId="{4FF8B03D-A598-468C-8863-D88052621FF7}" dt="2024-04-23T11:23:35.521" v="65"/>
          <ac:spMkLst>
            <pc:docMk/>
            <pc:sldMk cId="1679158844" sldId="330"/>
            <ac:spMk id="12" creationId="{00000000-0000-0000-0000-000000000000}"/>
          </ac:spMkLst>
        </pc:spChg>
        <pc:picChg chg="mod">
          <ac:chgData name="Križan Viktor" userId="02fe330a-3fb4-4fde-b426-2b8d5557ba7d" providerId="ADAL" clId="{4FF8B03D-A598-468C-8863-D88052621FF7}" dt="2024-04-23T11:23:35.521" v="65"/>
          <ac:picMkLst>
            <pc:docMk/>
            <pc:sldMk cId="1679158844" sldId="330"/>
            <ac:picMk id="8" creationId="{00000000-0000-0000-0000-000000000000}"/>
          </ac:picMkLst>
        </pc:picChg>
        <pc:picChg chg="mod">
          <ac:chgData name="Križan Viktor" userId="02fe330a-3fb4-4fde-b426-2b8d5557ba7d" providerId="ADAL" clId="{4FF8B03D-A598-468C-8863-D88052621FF7}" dt="2024-04-23T11:23:35.521" v="65"/>
          <ac:picMkLst>
            <pc:docMk/>
            <pc:sldMk cId="1679158844" sldId="330"/>
            <ac:picMk id="16" creationId="{00000000-0000-0000-0000-000000000000}"/>
          </ac:picMkLst>
        </pc:picChg>
      </pc:sldChg>
      <pc:sldChg chg="modSp">
        <pc:chgData name="Križan Viktor" userId="02fe330a-3fb4-4fde-b426-2b8d5557ba7d" providerId="ADAL" clId="{4FF8B03D-A598-468C-8863-D88052621FF7}" dt="2024-04-23T11:23:35.521" v="65"/>
        <pc:sldMkLst>
          <pc:docMk/>
          <pc:sldMk cId="962544562" sldId="331"/>
        </pc:sldMkLst>
        <pc:spChg chg="mod">
          <ac:chgData name="Križan Viktor" userId="02fe330a-3fb4-4fde-b426-2b8d5557ba7d" providerId="ADAL" clId="{4FF8B03D-A598-468C-8863-D88052621FF7}" dt="2024-04-23T11:23:35.521" v="65"/>
          <ac:spMkLst>
            <pc:docMk/>
            <pc:sldMk cId="962544562" sldId="331"/>
            <ac:spMk id="5" creationId="{00000000-0000-0000-0000-000000000000}"/>
          </ac:spMkLst>
        </pc:spChg>
        <pc:spChg chg="mod">
          <ac:chgData name="Križan Viktor" userId="02fe330a-3fb4-4fde-b426-2b8d5557ba7d" providerId="ADAL" clId="{4FF8B03D-A598-468C-8863-D88052621FF7}" dt="2024-04-23T11:23:35.521" v="65"/>
          <ac:spMkLst>
            <pc:docMk/>
            <pc:sldMk cId="962544562" sldId="331"/>
            <ac:spMk id="7" creationId="{00000000-0000-0000-0000-000000000000}"/>
          </ac:spMkLst>
        </pc:spChg>
        <pc:spChg chg="mod">
          <ac:chgData name="Križan Viktor" userId="02fe330a-3fb4-4fde-b426-2b8d5557ba7d" providerId="ADAL" clId="{4FF8B03D-A598-468C-8863-D88052621FF7}" dt="2024-04-23T11:23:35.521" v="65"/>
          <ac:spMkLst>
            <pc:docMk/>
            <pc:sldMk cId="962544562" sldId="331"/>
            <ac:spMk id="12" creationId="{00000000-0000-0000-0000-000000000000}"/>
          </ac:spMkLst>
        </pc:spChg>
        <pc:picChg chg="mod">
          <ac:chgData name="Križan Viktor" userId="02fe330a-3fb4-4fde-b426-2b8d5557ba7d" providerId="ADAL" clId="{4FF8B03D-A598-468C-8863-D88052621FF7}" dt="2024-04-23T11:23:35.521" v="65"/>
          <ac:picMkLst>
            <pc:docMk/>
            <pc:sldMk cId="962544562" sldId="331"/>
            <ac:picMk id="8" creationId="{00000000-0000-0000-0000-000000000000}"/>
          </ac:picMkLst>
        </pc:picChg>
        <pc:picChg chg="mod">
          <ac:chgData name="Križan Viktor" userId="02fe330a-3fb4-4fde-b426-2b8d5557ba7d" providerId="ADAL" clId="{4FF8B03D-A598-468C-8863-D88052621FF7}" dt="2024-04-23T11:23:35.521" v="65"/>
          <ac:picMkLst>
            <pc:docMk/>
            <pc:sldMk cId="962544562" sldId="331"/>
            <ac:picMk id="16" creationId="{00000000-0000-0000-0000-000000000000}"/>
          </ac:picMkLst>
        </pc:picChg>
      </pc:sldChg>
      <pc:sldChg chg="modSp modNotes">
        <pc:chgData name="Križan Viktor" userId="02fe330a-3fb4-4fde-b426-2b8d5557ba7d" providerId="ADAL" clId="{4FF8B03D-A598-468C-8863-D88052621FF7}" dt="2024-04-23T11:23:35.521" v="65"/>
        <pc:sldMkLst>
          <pc:docMk/>
          <pc:sldMk cId="1727462273" sldId="332"/>
        </pc:sldMkLst>
        <pc:picChg chg="mod">
          <ac:chgData name="Križan Viktor" userId="02fe330a-3fb4-4fde-b426-2b8d5557ba7d" providerId="ADAL" clId="{4FF8B03D-A598-468C-8863-D88052621FF7}" dt="2024-04-23T11:23:35.521" v="65"/>
          <ac:picMkLst>
            <pc:docMk/>
            <pc:sldMk cId="1727462273" sldId="332"/>
            <ac:picMk id="4" creationId="{00000000-0000-0000-0000-000000000000}"/>
          </ac:picMkLst>
        </pc:picChg>
      </pc:sldChg>
      <pc:sldChg chg="modSp modNotes">
        <pc:chgData name="Križan Viktor" userId="02fe330a-3fb4-4fde-b426-2b8d5557ba7d" providerId="ADAL" clId="{4FF8B03D-A598-468C-8863-D88052621FF7}" dt="2024-04-23T11:23:35.521" v="65"/>
        <pc:sldMkLst>
          <pc:docMk/>
          <pc:sldMk cId="382655364" sldId="333"/>
        </pc:sldMkLst>
        <pc:spChg chg="mod">
          <ac:chgData name="Križan Viktor" userId="02fe330a-3fb4-4fde-b426-2b8d5557ba7d" providerId="ADAL" clId="{4FF8B03D-A598-468C-8863-D88052621FF7}" dt="2024-04-23T11:23:35.521" v="65"/>
          <ac:spMkLst>
            <pc:docMk/>
            <pc:sldMk cId="382655364" sldId="333"/>
            <ac:spMk id="20482" creationId="{00000000-0000-0000-0000-000000000000}"/>
          </ac:spMkLst>
        </pc:spChg>
        <pc:picChg chg="mod">
          <ac:chgData name="Križan Viktor" userId="02fe330a-3fb4-4fde-b426-2b8d5557ba7d" providerId="ADAL" clId="{4FF8B03D-A598-468C-8863-D88052621FF7}" dt="2024-04-23T11:23:35.521" v="65"/>
          <ac:picMkLst>
            <pc:docMk/>
            <pc:sldMk cId="382655364" sldId="333"/>
            <ac:picMk id="2" creationId="{00000000-0000-0000-0000-000000000000}"/>
          </ac:picMkLst>
        </pc:picChg>
      </pc:sldChg>
      <pc:sldChg chg="modSp">
        <pc:chgData name="Križan Viktor" userId="02fe330a-3fb4-4fde-b426-2b8d5557ba7d" providerId="ADAL" clId="{4FF8B03D-A598-468C-8863-D88052621FF7}" dt="2024-04-23T11:23:35.521" v="65"/>
        <pc:sldMkLst>
          <pc:docMk/>
          <pc:sldMk cId="3946567147" sldId="334"/>
        </pc:sldMkLst>
        <pc:spChg chg="mod">
          <ac:chgData name="Križan Viktor" userId="02fe330a-3fb4-4fde-b426-2b8d5557ba7d" providerId="ADAL" clId="{4FF8B03D-A598-468C-8863-D88052621FF7}" dt="2024-04-23T11:23:35.521" v="65"/>
          <ac:spMkLst>
            <pc:docMk/>
            <pc:sldMk cId="3946567147" sldId="334"/>
            <ac:spMk id="5" creationId="{00000000-0000-0000-0000-000000000000}"/>
          </ac:spMkLst>
        </pc:spChg>
        <pc:spChg chg="mod">
          <ac:chgData name="Križan Viktor" userId="02fe330a-3fb4-4fde-b426-2b8d5557ba7d" providerId="ADAL" clId="{4FF8B03D-A598-468C-8863-D88052621FF7}" dt="2024-04-23T11:23:35.521" v="65"/>
          <ac:spMkLst>
            <pc:docMk/>
            <pc:sldMk cId="3946567147" sldId="334"/>
            <ac:spMk id="7" creationId="{00000000-0000-0000-0000-000000000000}"/>
          </ac:spMkLst>
        </pc:spChg>
        <pc:spChg chg="mod">
          <ac:chgData name="Križan Viktor" userId="02fe330a-3fb4-4fde-b426-2b8d5557ba7d" providerId="ADAL" clId="{4FF8B03D-A598-468C-8863-D88052621FF7}" dt="2024-04-23T11:23:35.521" v="65"/>
          <ac:spMkLst>
            <pc:docMk/>
            <pc:sldMk cId="3946567147" sldId="334"/>
            <ac:spMk id="12" creationId="{00000000-0000-0000-0000-000000000000}"/>
          </ac:spMkLst>
        </pc:spChg>
        <pc:picChg chg="mod">
          <ac:chgData name="Križan Viktor" userId="02fe330a-3fb4-4fde-b426-2b8d5557ba7d" providerId="ADAL" clId="{4FF8B03D-A598-468C-8863-D88052621FF7}" dt="2024-04-23T11:23:35.521" v="65"/>
          <ac:picMkLst>
            <pc:docMk/>
            <pc:sldMk cId="3946567147" sldId="334"/>
            <ac:picMk id="8" creationId="{00000000-0000-0000-0000-000000000000}"/>
          </ac:picMkLst>
        </pc:picChg>
        <pc:picChg chg="mod">
          <ac:chgData name="Križan Viktor" userId="02fe330a-3fb4-4fde-b426-2b8d5557ba7d" providerId="ADAL" clId="{4FF8B03D-A598-468C-8863-D88052621FF7}" dt="2024-04-23T11:23:35.521" v="65"/>
          <ac:picMkLst>
            <pc:docMk/>
            <pc:sldMk cId="3946567147" sldId="334"/>
            <ac:picMk id="16" creationId="{00000000-0000-0000-0000-000000000000}"/>
          </ac:picMkLst>
        </pc:picChg>
      </pc:sldChg>
      <pc:sldChg chg="modSp modNotes">
        <pc:chgData name="Križan Viktor" userId="02fe330a-3fb4-4fde-b426-2b8d5557ba7d" providerId="ADAL" clId="{4FF8B03D-A598-468C-8863-D88052621FF7}" dt="2024-04-23T11:23:35.521" v="65"/>
        <pc:sldMkLst>
          <pc:docMk/>
          <pc:sldMk cId="3716400678" sldId="335"/>
        </pc:sldMkLst>
        <pc:spChg chg="mod">
          <ac:chgData name="Križan Viktor" userId="02fe330a-3fb4-4fde-b426-2b8d5557ba7d" providerId="ADAL" clId="{4FF8B03D-A598-468C-8863-D88052621FF7}" dt="2024-04-23T11:23:35.521" v="65"/>
          <ac:spMkLst>
            <pc:docMk/>
            <pc:sldMk cId="3716400678" sldId="335"/>
            <ac:spMk id="2" creationId="{00000000-0000-0000-0000-000000000000}"/>
          </ac:spMkLst>
        </pc:spChg>
        <pc:spChg chg="mod">
          <ac:chgData name="Križan Viktor" userId="02fe330a-3fb4-4fde-b426-2b8d5557ba7d" providerId="ADAL" clId="{4FF8B03D-A598-468C-8863-D88052621FF7}" dt="2024-04-23T11:23:35.521" v="65"/>
          <ac:spMkLst>
            <pc:docMk/>
            <pc:sldMk cId="3716400678" sldId="335"/>
            <ac:spMk id="3" creationId="{00000000-0000-0000-0000-000000000000}"/>
          </ac:spMkLst>
        </pc:spChg>
      </pc:sldChg>
      <pc:sldChg chg="modSp modNotes">
        <pc:chgData name="Križan Viktor" userId="02fe330a-3fb4-4fde-b426-2b8d5557ba7d" providerId="ADAL" clId="{4FF8B03D-A598-468C-8863-D88052621FF7}" dt="2024-04-23T11:23:35.521" v="65"/>
        <pc:sldMkLst>
          <pc:docMk/>
          <pc:sldMk cId="2801976125" sldId="336"/>
        </pc:sldMkLst>
        <pc:spChg chg="mod">
          <ac:chgData name="Križan Viktor" userId="02fe330a-3fb4-4fde-b426-2b8d5557ba7d" providerId="ADAL" clId="{4FF8B03D-A598-468C-8863-D88052621FF7}" dt="2024-04-23T11:23:35.521" v="65"/>
          <ac:spMkLst>
            <pc:docMk/>
            <pc:sldMk cId="2801976125" sldId="336"/>
            <ac:spMk id="2" creationId="{00000000-0000-0000-0000-000000000000}"/>
          </ac:spMkLst>
        </pc:spChg>
        <pc:spChg chg="mod">
          <ac:chgData name="Križan Viktor" userId="02fe330a-3fb4-4fde-b426-2b8d5557ba7d" providerId="ADAL" clId="{4FF8B03D-A598-468C-8863-D88052621FF7}" dt="2024-04-23T11:23:35.521" v="65"/>
          <ac:spMkLst>
            <pc:docMk/>
            <pc:sldMk cId="2801976125" sldId="336"/>
            <ac:spMk id="3" creationId="{00000000-0000-0000-0000-000000000000}"/>
          </ac:spMkLst>
        </pc:spChg>
      </pc:sldChg>
      <pc:sldChg chg="modSp modNotes">
        <pc:chgData name="Križan Viktor" userId="02fe330a-3fb4-4fde-b426-2b8d5557ba7d" providerId="ADAL" clId="{4FF8B03D-A598-468C-8863-D88052621FF7}" dt="2024-04-23T11:23:35.521" v="65"/>
        <pc:sldMkLst>
          <pc:docMk/>
          <pc:sldMk cId="4077439406" sldId="338"/>
        </pc:sldMkLst>
        <pc:spChg chg="mod">
          <ac:chgData name="Križan Viktor" userId="02fe330a-3fb4-4fde-b426-2b8d5557ba7d" providerId="ADAL" clId="{4FF8B03D-A598-468C-8863-D88052621FF7}" dt="2024-04-23T11:23:35.521" v="65"/>
          <ac:spMkLst>
            <pc:docMk/>
            <pc:sldMk cId="4077439406" sldId="338"/>
            <ac:spMk id="2" creationId="{00000000-0000-0000-0000-000000000000}"/>
          </ac:spMkLst>
        </pc:spChg>
        <pc:spChg chg="mod">
          <ac:chgData name="Križan Viktor" userId="02fe330a-3fb4-4fde-b426-2b8d5557ba7d" providerId="ADAL" clId="{4FF8B03D-A598-468C-8863-D88052621FF7}" dt="2024-04-23T11:23:35.521" v="65"/>
          <ac:spMkLst>
            <pc:docMk/>
            <pc:sldMk cId="4077439406" sldId="338"/>
            <ac:spMk id="3" creationId="{00000000-0000-0000-0000-000000000000}"/>
          </ac:spMkLst>
        </pc:spChg>
      </pc:sldChg>
      <pc:sldChg chg="modSp modNotes">
        <pc:chgData name="Križan Viktor" userId="02fe330a-3fb4-4fde-b426-2b8d5557ba7d" providerId="ADAL" clId="{4FF8B03D-A598-468C-8863-D88052621FF7}" dt="2024-04-23T11:23:35.521" v="65"/>
        <pc:sldMkLst>
          <pc:docMk/>
          <pc:sldMk cId="1397773934" sldId="339"/>
        </pc:sldMkLst>
        <pc:spChg chg="mod">
          <ac:chgData name="Križan Viktor" userId="02fe330a-3fb4-4fde-b426-2b8d5557ba7d" providerId="ADAL" clId="{4FF8B03D-A598-468C-8863-D88052621FF7}" dt="2024-04-23T11:23:35.521" v="65"/>
          <ac:spMkLst>
            <pc:docMk/>
            <pc:sldMk cId="1397773934" sldId="339"/>
            <ac:spMk id="2" creationId="{00000000-0000-0000-0000-000000000000}"/>
          </ac:spMkLst>
        </pc:spChg>
        <pc:spChg chg="mod">
          <ac:chgData name="Križan Viktor" userId="02fe330a-3fb4-4fde-b426-2b8d5557ba7d" providerId="ADAL" clId="{4FF8B03D-A598-468C-8863-D88052621FF7}" dt="2024-04-23T11:23:35.521" v="65"/>
          <ac:spMkLst>
            <pc:docMk/>
            <pc:sldMk cId="1397773934" sldId="339"/>
            <ac:spMk id="3" creationId="{00000000-0000-0000-0000-000000000000}"/>
          </ac:spMkLst>
        </pc:spChg>
        <pc:picChg chg="mod">
          <ac:chgData name="Križan Viktor" userId="02fe330a-3fb4-4fde-b426-2b8d5557ba7d" providerId="ADAL" clId="{4FF8B03D-A598-468C-8863-D88052621FF7}" dt="2024-04-23T11:23:35.521" v="65"/>
          <ac:picMkLst>
            <pc:docMk/>
            <pc:sldMk cId="1397773934" sldId="339"/>
            <ac:picMk id="4" creationId="{00000000-0000-0000-0000-000000000000}"/>
          </ac:picMkLst>
        </pc:picChg>
      </pc:sldChg>
      <pc:sldChg chg="modSp">
        <pc:chgData name="Križan Viktor" userId="02fe330a-3fb4-4fde-b426-2b8d5557ba7d" providerId="ADAL" clId="{4FF8B03D-A598-468C-8863-D88052621FF7}" dt="2024-04-23T11:23:35.521" v="65"/>
        <pc:sldMkLst>
          <pc:docMk/>
          <pc:sldMk cId="1378097940" sldId="340"/>
        </pc:sldMkLst>
        <pc:spChg chg="mod">
          <ac:chgData name="Križan Viktor" userId="02fe330a-3fb4-4fde-b426-2b8d5557ba7d" providerId="ADAL" clId="{4FF8B03D-A598-468C-8863-D88052621FF7}" dt="2024-04-23T11:23:35.521" v="65"/>
          <ac:spMkLst>
            <pc:docMk/>
            <pc:sldMk cId="1378097940" sldId="340"/>
            <ac:spMk id="5" creationId="{00000000-0000-0000-0000-000000000000}"/>
          </ac:spMkLst>
        </pc:spChg>
        <pc:spChg chg="mod">
          <ac:chgData name="Križan Viktor" userId="02fe330a-3fb4-4fde-b426-2b8d5557ba7d" providerId="ADAL" clId="{4FF8B03D-A598-468C-8863-D88052621FF7}" dt="2024-04-23T11:23:35.521" v="65"/>
          <ac:spMkLst>
            <pc:docMk/>
            <pc:sldMk cId="1378097940" sldId="340"/>
            <ac:spMk id="7" creationId="{00000000-0000-0000-0000-000000000000}"/>
          </ac:spMkLst>
        </pc:spChg>
        <pc:spChg chg="mod">
          <ac:chgData name="Križan Viktor" userId="02fe330a-3fb4-4fde-b426-2b8d5557ba7d" providerId="ADAL" clId="{4FF8B03D-A598-468C-8863-D88052621FF7}" dt="2024-04-23T11:23:35.521" v="65"/>
          <ac:spMkLst>
            <pc:docMk/>
            <pc:sldMk cId="1378097940" sldId="340"/>
            <ac:spMk id="12" creationId="{00000000-0000-0000-0000-000000000000}"/>
          </ac:spMkLst>
        </pc:spChg>
        <pc:picChg chg="mod">
          <ac:chgData name="Križan Viktor" userId="02fe330a-3fb4-4fde-b426-2b8d5557ba7d" providerId="ADAL" clId="{4FF8B03D-A598-468C-8863-D88052621FF7}" dt="2024-04-23T11:23:35.521" v="65"/>
          <ac:picMkLst>
            <pc:docMk/>
            <pc:sldMk cId="1378097940" sldId="340"/>
            <ac:picMk id="8" creationId="{00000000-0000-0000-0000-000000000000}"/>
          </ac:picMkLst>
        </pc:picChg>
        <pc:picChg chg="mod">
          <ac:chgData name="Križan Viktor" userId="02fe330a-3fb4-4fde-b426-2b8d5557ba7d" providerId="ADAL" clId="{4FF8B03D-A598-468C-8863-D88052621FF7}" dt="2024-04-23T11:23:35.521" v="65"/>
          <ac:picMkLst>
            <pc:docMk/>
            <pc:sldMk cId="1378097940" sldId="340"/>
            <ac:picMk id="16" creationId="{00000000-0000-0000-0000-000000000000}"/>
          </ac:picMkLst>
        </pc:picChg>
      </pc:sldChg>
      <pc:sldChg chg="modSp modNotes">
        <pc:chgData name="Križan Viktor" userId="02fe330a-3fb4-4fde-b426-2b8d5557ba7d" providerId="ADAL" clId="{4FF8B03D-A598-468C-8863-D88052621FF7}" dt="2024-04-23T11:23:35.521" v="65"/>
        <pc:sldMkLst>
          <pc:docMk/>
          <pc:sldMk cId="4111699520" sldId="342"/>
        </pc:sldMkLst>
        <pc:spChg chg="mod">
          <ac:chgData name="Križan Viktor" userId="02fe330a-3fb4-4fde-b426-2b8d5557ba7d" providerId="ADAL" clId="{4FF8B03D-A598-468C-8863-D88052621FF7}" dt="2024-04-23T11:23:35.521" v="65"/>
          <ac:spMkLst>
            <pc:docMk/>
            <pc:sldMk cId="4111699520" sldId="342"/>
            <ac:spMk id="5" creationId="{00000000-0000-0000-0000-000000000000}"/>
          </ac:spMkLst>
        </pc:spChg>
        <pc:spChg chg="mod">
          <ac:chgData name="Križan Viktor" userId="02fe330a-3fb4-4fde-b426-2b8d5557ba7d" providerId="ADAL" clId="{4FF8B03D-A598-468C-8863-D88052621FF7}" dt="2024-04-23T11:23:35.521" v="65"/>
          <ac:spMkLst>
            <pc:docMk/>
            <pc:sldMk cId="4111699520" sldId="342"/>
            <ac:spMk id="7" creationId="{00000000-0000-0000-0000-000000000000}"/>
          </ac:spMkLst>
        </pc:spChg>
        <pc:spChg chg="mod">
          <ac:chgData name="Križan Viktor" userId="02fe330a-3fb4-4fde-b426-2b8d5557ba7d" providerId="ADAL" clId="{4FF8B03D-A598-468C-8863-D88052621FF7}" dt="2024-04-23T11:23:35.521" v="65"/>
          <ac:spMkLst>
            <pc:docMk/>
            <pc:sldMk cId="4111699520" sldId="342"/>
            <ac:spMk id="12" creationId="{00000000-0000-0000-0000-000000000000}"/>
          </ac:spMkLst>
        </pc:spChg>
        <pc:picChg chg="mod">
          <ac:chgData name="Križan Viktor" userId="02fe330a-3fb4-4fde-b426-2b8d5557ba7d" providerId="ADAL" clId="{4FF8B03D-A598-468C-8863-D88052621FF7}" dt="2024-04-23T11:23:35.521" v="65"/>
          <ac:picMkLst>
            <pc:docMk/>
            <pc:sldMk cId="4111699520" sldId="342"/>
            <ac:picMk id="8" creationId="{00000000-0000-0000-0000-000000000000}"/>
          </ac:picMkLst>
        </pc:picChg>
        <pc:picChg chg="mod">
          <ac:chgData name="Križan Viktor" userId="02fe330a-3fb4-4fde-b426-2b8d5557ba7d" providerId="ADAL" clId="{4FF8B03D-A598-468C-8863-D88052621FF7}" dt="2024-04-23T11:23:35.521" v="65"/>
          <ac:picMkLst>
            <pc:docMk/>
            <pc:sldMk cId="4111699520" sldId="342"/>
            <ac:picMk id="16" creationId="{00000000-0000-0000-0000-000000000000}"/>
          </ac:picMkLst>
        </pc:picChg>
      </pc:sldChg>
      <pc:sldChg chg="modSp">
        <pc:chgData name="Križan Viktor" userId="02fe330a-3fb4-4fde-b426-2b8d5557ba7d" providerId="ADAL" clId="{4FF8B03D-A598-468C-8863-D88052621FF7}" dt="2024-04-23T11:23:35.521" v="65"/>
        <pc:sldMkLst>
          <pc:docMk/>
          <pc:sldMk cId="1859748429" sldId="344"/>
        </pc:sldMkLst>
        <pc:spChg chg="mod">
          <ac:chgData name="Križan Viktor" userId="02fe330a-3fb4-4fde-b426-2b8d5557ba7d" providerId="ADAL" clId="{4FF8B03D-A598-468C-8863-D88052621FF7}" dt="2024-04-23T11:23:35.521" v="65"/>
          <ac:spMkLst>
            <pc:docMk/>
            <pc:sldMk cId="1859748429" sldId="344"/>
            <ac:spMk id="5" creationId="{00000000-0000-0000-0000-000000000000}"/>
          </ac:spMkLst>
        </pc:spChg>
        <pc:spChg chg="mod">
          <ac:chgData name="Križan Viktor" userId="02fe330a-3fb4-4fde-b426-2b8d5557ba7d" providerId="ADAL" clId="{4FF8B03D-A598-468C-8863-D88052621FF7}" dt="2024-04-23T11:23:35.521" v="65"/>
          <ac:spMkLst>
            <pc:docMk/>
            <pc:sldMk cId="1859748429" sldId="344"/>
            <ac:spMk id="7" creationId="{00000000-0000-0000-0000-000000000000}"/>
          </ac:spMkLst>
        </pc:spChg>
        <pc:spChg chg="mod">
          <ac:chgData name="Križan Viktor" userId="02fe330a-3fb4-4fde-b426-2b8d5557ba7d" providerId="ADAL" clId="{4FF8B03D-A598-468C-8863-D88052621FF7}" dt="2024-04-23T11:23:35.521" v="65"/>
          <ac:spMkLst>
            <pc:docMk/>
            <pc:sldMk cId="1859748429" sldId="344"/>
            <ac:spMk id="12" creationId="{00000000-0000-0000-0000-000000000000}"/>
          </ac:spMkLst>
        </pc:spChg>
        <pc:picChg chg="mod">
          <ac:chgData name="Križan Viktor" userId="02fe330a-3fb4-4fde-b426-2b8d5557ba7d" providerId="ADAL" clId="{4FF8B03D-A598-468C-8863-D88052621FF7}" dt="2024-04-23T11:23:35.521" v="65"/>
          <ac:picMkLst>
            <pc:docMk/>
            <pc:sldMk cId="1859748429" sldId="344"/>
            <ac:picMk id="8" creationId="{00000000-0000-0000-0000-000000000000}"/>
          </ac:picMkLst>
        </pc:picChg>
        <pc:picChg chg="mod">
          <ac:chgData name="Križan Viktor" userId="02fe330a-3fb4-4fde-b426-2b8d5557ba7d" providerId="ADAL" clId="{4FF8B03D-A598-468C-8863-D88052621FF7}" dt="2024-04-23T11:23:35.521" v="65"/>
          <ac:picMkLst>
            <pc:docMk/>
            <pc:sldMk cId="1859748429" sldId="344"/>
            <ac:picMk id="16" creationId="{00000000-0000-0000-0000-000000000000}"/>
          </ac:picMkLst>
        </pc:picChg>
      </pc:sldChg>
      <pc:sldChg chg="modSp">
        <pc:chgData name="Križan Viktor" userId="02fe330a-3fb4-4fde-b426-2b8d5557ba7d" providerId="ADAL" clId="{4FF8B03D-A598-468C-8863-D88052621FF7}" dt="2024-04-23T11:23:35.521" v="65"/>
        <pc:sldMkLst>
          <pc:docMk/>
          <pc:sldMk cId="256231652" sldId="345"/>
        </pc:sldMkLst>
        <pc:spChg chg="mod">
          <ac:chgData name="Križan Viktor" userId="02fe330a-3fb4-4fde-b426-2b8d5557ba7d" providerId="ADAL" clId="{4FF8B03D-A598-468C-8863-D88052621FF7}" dt="2024-04-23T11:23:35.521" v="65"/>
          <ac:spMkLst>
            <pc:docMk/>
            <pc:sldMk cId="256231652" sldId="345"/>
            <ac:spMk id="5" creationId="{00000000-0000-0000-0000-000000000000}"/>
          </ac:spMkLst>
        </pc:spChg>
        <pc:spChg chg="mod">
          <ac:chgData name="Križan Viktor" userId="02fe330a-3fb4-4fde-b426-2b8d5557ba7d" providerId="ADAL" clId="{4FF8B03D-A598-468C-8863-D88052621FF7}" dt="2024-04-23T11:23:35.521" v="65"/>
          <ac:spMkLst>
            <pc:docMk/>
            <pc:sldMk cId="256231652" sldId="345"/>
            <ac:spMk id="7" creationId="{00000000-0000-0000-0000-000000000000}"/>
          </ac:spMkLst>
        </pc:spChg>
        <pc:spChg chg="mod">
          <ac:chgData name="Križan Viktor" userId="02fe330a-3fb4-4fde-b426-2b8d5557ba7d" providerId="ADAL" clId="{4FF8B03D-A598-468C-8863-D88052621FF7}" dt="2024-04-23T11:23:35.521" v="65"/>
          <ac:spMkLst>
            <pc:docMk/>
            <pc:sldMk cId="256231652" sldId="345"/>
            <ac:spMk id="12" creationId="{00000000-0000-0000-0000-000000000000}"/>
          </ac:spMkLst>
        </pc:spChg>
        <pc:picChg chg="mod">
          <ac:chgData name="Križan Viktor" userId="02fe330a-3fb4-4fde-b426-2b8d5557ba7d" providerId="ADAL" clId="{4FF8B03D-A598-468C-8863-D88052621FF7}" dt="2024-04-23T11:23:35.521" v="65"/>
          <ac:picMkLst>
            <pc:docMk/>
            <pc:sldMk cId="256231652" sldId="345"/>
            <ac:picMk id="8" creationId="{00000000-0000-0000-0000-000000000000}"/>
          </ac:picMkLst>
        </pc:picChg>
        <pc:picChg chg="mod">
          <ac:chgData name="Križan Viktor" userId="02fe330a-3fb4-4fde-b426-2b8d5557ba7d" providerId="ADAL" clId="{4FF8B03D-A598-468C-8863-D88052621FF7}" dt="2024-04-23T11:23:35.521" v="65"/>
          <ac:picMkLst>
            <pc:docMk/>
            <pc:sldMk cId="256231652" sldId="345"/>
            <ac:picMk id="16" creationId="{00000000-0000-0000-0000-000000000000}"/>
          </ac:picMkLst>
        </pc:picChg>
      </pc:sldChg>
      <pc:sldChg chg="modSp">
        <pc:chgData name="Križan Viktor" userId="02fe330a-3fb4-4fde-b426-2b8d5557ba7d" providerId="ADAL" clId="{4FF8B03D-A598-468C-8863-D88052621FF7}" dt="2024-04-23T11:23:35.521" v="65"/>
        <pc:sldMkLst>
          <pc:docMk/>
          <pc:sldMk cId="2300472908" sldId="346"/>
        </pc:sldMkLst>
        <pc:spChg chg="mod">
          <ac:chgData name="Križan Viktor" userId="02fe330a-3fb4-4fde-b426-2b8d5557ba7d" providerId="ADAL" clId="{4FF8B03D-A598-468C-8863-D88052621FF7}" dt="2024-04-23T11:23:35.521" v="65"/>
          <ac:spMkLst>
            <pc:docMk/>
            <pc:sldMk cId="2300472908" sldId="346"/>
            <ac:spMk id="5" creationId="{00000000-0000-0000-0000-000000000000}"/>
          </ac:spMkLst>
        </pc:spChg>
        <pc:spChg chg="mod">
          <ac:chgData name="Križan Viktor" userId="02fe330a-3fb4-4fde-b426-2b8d5557ba7d" providerId="ADAL" clId="{4FF8B03D-A598-468C-8863-D88052621FF7}" dt="2024-04-23T11:23:35.521" v="65"/>
          <ac:spMkLst>
            <pc:docMk/>
            <pc:sldMk cId="2300472908" sldId="346"/>
            <ac:spMk id="7" creationId="{00000000-0000-0000-0000-000000000000}"/>
          </ac:spMkLst>
        </pc:spChg>
        <pc:spChg chg="mod">
          <ac:chgData name="Križan Viktor" userId="02fe330a-3fb4-4fde-b426-2b8d5557ba7d" providerId="ADAL" clId="{4FF8B03D-A598-468C-8863-D88052621FF7}" dt="2024-04-23T11:23:35.521" v="65"/>
          <ac:spMkLst>
            <pc:docMk/>
            <pc:sldMk cId="2300472908" sldId="346"/>
            <ac:spMk id="12" creationId="{00000000-0000-0000-0000-000000000000}"/>
          </ac:spMkLst>
        </pc:spChg>
        <pc:picChg chg="mod">
          <ac:chgData name="Križan Viktor" userId="02fe330a-3fb4-4fde-b426-2b8d5557ba7d" providerId="ADAL" clId="{4FF8B03D-A598-468C-8863-D88052621FF7}" dt="2024-04-23T11:23:35.521" v="65"/>
          <ac:picMkLst>
            <pc:docMk/>
            <pc:sldMk cId="2300472908" sldId="346"/>
            <ac:picMk id="8" creationId="{00000000-0000-0000-0000-000000000000}"/>
          </ac:picMkLst>
        </pc:picChg>
        <pc:picChg chg="mod">
          <ac:chgData name="Križan Viktor" userId="02fe330a-3fb4-4fde-b426-2b8d5557ba7d" providerId="ADAL" clId="{4FF8B03D-A598-468C-8863-D88052621FF7}" dt="2024-04-23T11:23:35.521" v="65"/>
          <ac:picMkLst>
            <pc:docMk/>
            <pc:sldMk cId="2300472908" sldId="346"/>
            <ac:picMk id="16" creationId="{00000000-0000-0000-0000-000000000000}"/>
          </ac:picMkLst>
        </pc:picChg>
      </pc:sldChg>
      <pc:sldChg chg="modSp modNotes">
        <pc:chgData name="Križan Viktor" userId="02fe330a-3fb4-4fde-b426-2b8d5557ba7d" providerId="ADAL" clId="{4FF8B03D-A598-468C-8863-D88052621FF7}" dt="2024-04-23T11:23:35.521" v="65"/>
        <pc:sldMkLst>
          <pc:docMk/>
          <pc:sldMk cId="1016796222" sldId="387"/>
        </pc:sldMkLst>
        <pc:spChg chg="mod">
          <ac:chgData name="Križan Viktor" userId="02fe330a-3fb4-4fde-b426-2b8d5557ba7d" providerId="ADAL" clId="{4FF8B03D-A598-468C-8863-D88052621FF7}" dt="2024-04-23T11:23:35.521" v="65"/>
          <ac:spMkLst>
            <pc:docMk/>
            <pc:sldMk cId="1016796222" sldId="387"/>
            <ac:spMk id="14" creationId="{00000000-0000-0000-0000-000000000000}"/>
          </ac:spMkLst>
        </pc:spChg>
        <pc:graphicFrameChg chg="mod">
          <ac:chgData name="Križan Viktor" userId="02fe330a-3fb4-4fde-b426-2b8d5557ba7d" providerId="ADAL" clId="{4FF8B03D-A598-468C-8863-D88052621FF7}" dt="2024-04-23T11:23:35.521" v="65"/>
          <ac:graphicFrameMkLst>
            <pc:docMk/>
            <pc:sldMk cId="1016796222" sldId="387"/>
            <ac:graphicFrameMk id="5" creationId="{00000000-0000-0000-0000-000000000000}"/>
          </ac:graphicFrameMkLst>
        </pc:graphicFrameChg>
      </pc:sldChg>
      <pc:sldChg chg="modSp modNotes">
        <pc:chgData name="Križan Viktor" userId="02fe330a-3fb4-4fde-b426-2b8d5557ba7d" providerId="ADAL" clId="{4FF8B03D-A598-468C-8863-D88052621FF7}" dt="2024-04-23T11:23:35.521" v="65"/>
        <pc:sldMkLst>
          <pc:docMk/>
          <pc:sldMk cId="3036145536" sldId="392"/>
        </pc:sldMkLst>
        <pc:spChg chg="mod">
          <ac:chgData name="Križan Viktor" userId="02fe330a-3fb4-4fde-b426-2b8d5557ba7d" providerId="ADAL" clId="{4FF8B03D-A598-468C-8863-D88052621FF7}" dt="2024-04-23T11:23:35.521" v="65"/>
          <ac:spMkLst>
            <pc:docMk/>
            <pc:sldMk cId="3036145536" sldId="392"/>
            <ac:spMk id="20482" creationId="{00000000-0000-0000-0000-000000000000}"/>
          </ac:spMkLst>
        </pc:spChg>
        <pc:picChg chg="mod">
          <ac:chgData name="Križan Viktor" userId="02fe330a-3fb4-4fde-b426-2b8d5557ba7d" providerId="ADAL" clId="{4FF8B03D-A598-468C-8863-D88052621FF7}" dt="2024-04-23T11:23:35.521" v="65"/>
          <ac:picMkLst>
            <pc:docMk/>
            <pc:sldMk cId="3036145536" sldId="392"/>
            <ac:picMk id="4" creationId="{00000000-0000-0000-0000-000000000000}"/>
          </ac:picMkLst>
        </pc:picChg>
      </pc:sldChg>
      <pc:sldChg chg="modSp modNotes">
        <pc:chgData name="Križan Viktor" userId="02fe330a-3fb4-4fde-b426-2b8d5557ba7d" providerId="ADAL" clId="{4FF8B03D-A598-468C-8863-D88052621FF7}" dt="2024-04-23T11:23:35.521" v="65"/>
        <pc:sldMkLst>
          <pc:docMk/>
          <pc:sldMk cId="4042158038" sldId="486"/>
        </pc:sldMkLst>
        <pc:spChg chg="mod">
          <ac:chgData name="Križan Viktor" userId="02fe330a-3fb4-4fde-b426-2b8d5557ba7d" providerId="ADAL" clId="{4FF8B03D-A598-468C-8863-D88052621FF7}" dt="2024-04-23T11:23:35.521" v="65"/>
          <ac:spMkLst>
            <pc:docMk/>
            <pc:sldMk cId="4042158038" sldId="486"/>
            <ac:spMk id="3" creationId="{00000000-0000-0000-0000-000000000000}"/>
          </ac:spMkLst>
        </pc:spChg>
        <pc:spChg chg="mod">
          <ac:chgData name="Križan Viktor" userId="02fe330a-3fb4-4fde-b426-2b8d5557ba7d" providerId="ADAL" clId="{4FF8B03D-A598-468C-8863-D88052621FF7}" dt="2024-04-23T11:23:35.521" v="65"/>
          <ac:spMkLst>
            <pc:docMk/>
            <pc:sldMk cId="4042158038" sldId="486"/>
            <ac:spMk id="4" creationId="{00000000-0000-0000-0000-000000000000}"/>
          </ac:spMkLst>
        </pc:spChg>
      </pc:sldChg>
      <pc:sldChg chg="modSp modNotes">
        <pc:chgData name="Križan Viktor" userId="02fe330a-3fb4-4fde-b426-2b8d5557ba7d" providerId="ADAL" clId="{4FF8B03D-A598-468C-8863-D88052621FF7}" dt="2024-04-23T11:23:35.521" v="65"/>
        <pc:sldMkLst>
          <pc:docMk/>
          <pc:sldMk cId="4081438613" sldId="487"/>
        </pc:sldMkLst>
        <pc:spChg chg="mod">
          <ac:chgData name="Križan Viktor" userId="02fe330a-3fb4-4fde-b426-2b8d5557ba7d" providerId="ADAL" clId="{4FF8B03D-A598-468C-8863-D88052621FF7}" dt="2024-04-23T11:23:35.521" v="65"/>
          <ac:spMkLst>
            <pc:docMk/>
            <pc:sldMk cId="4081438613" sldId="487"/>
            <ac:spMk id="2" creationId="{00000000-0000-0000-0000-000000000000}"/>
          </ac:spMkLst>
        </pc:spChg>
      </pc:sldChg>
      <pc:sldChg chg="modSp modNotes">
        <pc:chgData name="Križan Viktor" userId="02fe330a-3fb4-4fde-b426-2b8d5557ba7d" providerId="ADAL" clId="{4FF8B03D-A598-468C-8863-D88052621FF7}" dt="2024-04-23T11:23:35.521" v="65"/>
        <pc:sldMkLst>
          <pc:docMk/>
          <pc:sldMk cId="1007177621" sldId="491"/>
        </pc:sldMkLst>
        <pc:spChg chg="mod">
          <ac:chgData name="Križan Viktor" userId="02fe330a-3fb4-4fde-b426-2b8d5557ba7d" providerId="ADAL" clId="{4FF8B03D-A598-468C-8863-D88052621FF7}" dt="2024-04-23T11:23:35.521" v="65"/>
          <ac:spMkLst>
            <pc:docMk/>
            <pc:sldMk cId="1007177621" sldId="491"/>
            <ac:spMk id="2" creationId="{00000000-0000-0000-0000-000000000000}"/>
          </ac:spMkLst>
        </pc:spChg>
      </pc:sldChg>
      <pc:sldChg chg="modSp modNotes">
        <pc:chgData name="Križan Viktor" userId="02fe330a-3fb4-4fde-b426-2b8d5557ba7d" providerId="ADAL" clId="{4FF8B03D-A598-468C-8863-D88052621FF7}" dt="2024-04-23T11:23:35.521" v="65"/>
        <pc:sldMkLst>
          <pc:docMk/>
          <pc:sldMk cId="2770335202" sldId="541"/>
        </pc:sldMkLst>
        <pc:spChg chg="mod">
          <ac:chgData name="Križan Viktor" userId="02fe330a-3fb4-4fde-b426-2b8d5557ba7d" providerId="ADAL" clId="{4FF8B03D-A598-468C-8863-D88052621FF7}" dt="2024-04-23T11:23:35.521" v="65"/>
          <ac:spMkLst>
            <pc:docMk/>
            <pc:sldMk cId="2770335202" sldId="541"/>
            <ac:spMk id="3" creationId="{18CB88C3-86AF-A95E-4577-B4E44CC4F45C}"/>
          </ac:spMkLst>
        </pc:spChg>
        <pc:spChg chg="mod">
          <ac:chgData name="Križan Viktor" userId="02fe330a-3fb4-4fde-b426-2b8d5557ba7d" providerId="ADAL" clId="{4FF8B03D-A598-468C-8863-D88052621FF7}" dt="2024-04-23T11:23:35.521" v="65"/>
          <ac:spMkLst>
            <pc:docMk/>
            <pc:sldMk cId="2770335202" sldId="541"/>
            <ac:spMk id="11" creationId="{A4BF55F9-EF2C-87A6-C2F0-68A65007F5D2}"/>
          </ac:spMkLst>
        </pc:spChg>
        <pc:picChg chg="mod">
          <ac:chgData name="Križan Viktor" userId="02fe330a-3fb4-4fde-b426-2b8d5557ba7d" providerId="ADAL" clId="{4FF8B03D-A598-468C-8863-D88052621FF7}" dt="2024-04-23T11:23:35.521" v="65"/>
          <ac:picMkLst>
            <pc:docMk/>
            <pc:sldMk cId="2770335202" sldId="541"/>
            <ac:picMk id="6" creationId="{92FF3D04-9D1C-12CD-3E21-3A9078808C1C}"/>
          </ac:picMkLst>
        </pc:picChg>
      </pc:sldChg>
      <pc:sldChg chg="modSp modNotes">
        <pc:chgData name="Križan Viktor" userId="02fe330a-3fb4-4fde-b426-2b8d5557ba7d" providerId="ADAL" clId="{4FF8B03D-A598-468C-8863-D88052621FF7}" dt="2024-04-23T11:23:35.521" v="65"/>
        <pc:sldMkLst>
          <pc:docMk/>
          <pc:sldMk cId="4145537834" sldId="653"/>
        </pc:sldMkLst>
        <pc:spChg chg="mod">
          <ac:chgData name="Križan Viktor" userId="02fe330a-3fb4-4fde-b426-2b8d5557ba7d" providerId="ADAL" clId="{4FF8B03D-A598-468C-8863-D88052621FF7}" dt="2024-04-23T11:23:35.521" v="65"/>
          <ac:spMkLst>
            <pc:docMk/>
            <pc:sldMk cId="4145537834" sldId="653"/>
            <ac:spMk id="8"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9"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10"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11"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12"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13"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14"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15"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16"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17"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21"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23"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27"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28"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29"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30" creationId="{00000000-0000-0000-0000-000000000000}"/>
          </ac:spMkLst>
        </pc:spChg>
        <pc:spChg chg="mod">
          <ac:chgData name="Križan Viktor" userId="02fe330a-3fb4-4fde-b426-2b8d5557ba7d" providerId="ADAL" clId="{4FF8B03D-A598-468C-8863-D88052621FF7}" dt="2024-04-23T11:23:35.521" v="65"/>
          <ac:spMkLst>
            <pc:docMk/>
            <pc:sldMk cId="4145537834" sldId="653"/>
            <ac:spMk id="33" creationId="{2053CCA8-3AAC-F516-7F01-A6A4A2EF12E5}"/>
          </ac:spMkLst>
        </pc:spChg>
        <pc:spChg chg="mod">
          <ac:chgData name="Križan Viktor" userId="02fe330a-3fb4-4fde-b426-2b8d5557ba7d" providerId="ADAL" clId="{4FF8B03D-A598-468C-8863-D88052621FF7}" dt="2024-04-23T11:23:35.521" v="65"/>
          <ac:spMkLst>
            <pc:docMk/>
            <pc:sldMk cId="4145537834" sldId="653"/>
            <ac:spMk id="34" creationId="{F3AC1BDC-8508-D3C6-6D93-12AE53615CFB}"/>
          </ac:spMkLst>
        </pc:spChg>
        <pc:spChg chg="mod">
          <ac:chgData name="Križan Viktor" userId="02fe330a-3fb4-4fde-b426-2b8d5557ba7d" providerId="ADAL" clId="{4FF8B03D-A598-468C-8863-D88052621FF7}" dt="2024-04-23T11:23:35.521" v="65"/>
          <ac:spMkLst>
            <pc:docMk/>
            <pc:sldMk cId="4145537834" sldId="653"/>
            <ac:spMk id="53" creationId="{76F4D37F-310B-64CB-6DE3-7692DBCF13BC}"/>
          </ac:spMkLst>
        </pc:spChg>
        <pc:spChg chg="mod">
          <ac:chgData name="Križan Viktor" userId="02fe330a-3fb4-4fde-b426-2b8d5557ba7d" providerId="ADAL" clId="{4FF8B03D-A598-468C-8863-D88052621FF7}" dt="2024-04-23T11:23:35.521" v="65"/>
          <ac:spMkLst>
            <pc:docMk/>
            <pc:sldMk cId="4145537834" sldId="653"/>
            <ac:spMk id="54" creationId="{8515961A-E7D4-8DC8-D5BC-F4CFCE320613}"/>
          </ac:spMkLst>
        </pc:spChg>
        <pc:spChg chg="mod">
          <ac:chgData name="Križan Viktor" userId="02fe330a-3fb4-4fde-b426-2b8d5557ba7d" providerId="ADAL" clId="{4FF8B03D-A598-468C-8863-D88052621FF7}" dt="2024-04-23T11:23:35.521" v="65"/>
          <ac:spMkLst>
            <pc:docMk/>
            <pc:sldMk cId="4145537834" sldId="653"/>
            <ac:spMk id="55" creationId="{E404D87C-660E-F879-6A27-449A7BFE642F}"/>
          </ac:spMkLst>
        </pc:spChg>
        <pc:picChg chg="mod">
          <ac:chgData name="Križan Viktor" userId="02fe330a-3fb4-4fde-b426-2b8d5557ba7d" providerId="ADAL" clId="{4FF8B03D-A598-468C-8863-D88052621FF7}" dt="2024-04-23T11:23:35.521" v="65"/>
          <ac:picMkLst>
            <pc:docMk/>
            <pc:sldMk cId="4145537834" sldId="653"/>
            <ac:picMk id="24" creationId="{C9D72772-E954-0058-EC79-831CD48C9413}"/>
          </ac:picMkLst>
        </pc:picChg>
        <pc:picChg chg="mod">
          <ac:chgData name="Križan Viktor" userId="02fe330a-3fb4-4fde-b426-2b8d5557ba7d" providerId="ADAL" clId="{4FF8B03D-A598-468C-8863-D88052621FF7}" dt="2024-04-23T11:23:35.521" v="65"/>
          <ac:picMkLst>
            <pc:docMk/>
            <pc:sldMk cId="4145537834" sldId="653"/>
            <ac:picMk id="25" creationId="{749DA7D3-1080-ED9D-6BE6-BFA514D581E3}"/>
          </ac:picMkLst>
        </pc:picChg>
      </pc:sldChg>
      <pc:sldChg chg="modSp">
        <pc:chgData name="Križan Viktor" userId="02fe330a-3fb4-4fde-b426-2b8d5557ba7d" providerId="ADAL" clId="{4FF8B03D-A598-468C-8863-D88052621FF7}" dt="2024-04-23T11:23:35.521" v="65"/>
        <pc:sldMkLst>
          <pc:docMk/>
          <pc:sldMk cId="1625439633" sldId="656"/>
        </pc:sldMkLst>
        <pc:spChg chg="mod">
          <ac:chgData name="Križan Viktor" userId="02fe330a-3fb4-4fde-b426-2b8d5557ba7d" providerId="ADAL" clId="{4FF8B03D-A598-468C-8863-D88052621FF7}" dt="2024-04-23T11:23:35.521" v="65"/>
          <ac:spMkLst>
            <pc:docMk/>
            <pc:sldMk cId="1625439633" sldId="656"/>
            <ac:spMk id="6" creationId="{88ED3783-6653-9467-3F73-4DFD19600DA4}"/>
          </ac:spMkLst>
        </pc:spChg>
        <pc:spChg chg="mod">
          <ac:chgData name="Križan Viktor" userId="02fe330a-3fb4-4fde-b426-2b8d5557ba7d" providerId="ADAL" clId="{4FF8B03D-A598-468C-8863-D88052621FF7}" dt="2024-04-23T11:23:35.521" v="65"/>
          <ac:spMkLst>
            <pc:docMk/>
            <pc:sldMk cId="1625439633" sldId="656"/>
            <ac:spMk id="7" creationId="{357B7D5A-76EF-FF89-61BA-41732DAF491D}"/>
          </ac:spMkLst>
        </pc:spChg>
        <pc:spChg chg="mod">
          <ac:chgData name="Križan Viktor" userId="02fe330a-3fb4-4fde-b426-2b8d5557ba7d" providerId="ADAL" clId="{4FF8B03D-A598-468C-8863-D88052621FF7}" dt="2024-04-23T11:23:35.521" v="65"/>
          <ac:spMkLst>
            <pc:docMk/>
            <pc:sldMk cId="1625439633" sldId="656"/>
            <ac:spMk id="8" creationId="{A2DBEC01-5C65-942B-F052-8FEFCFCE6574}"/>
          </ac:spMkLst>
        </pc:spChg>
        <pc:spChg chg="mod">
          <ac:chgData name="Križan Viktor" userId="02fe330a-3fb4-4fde-b426-2b8d5557ba7d" providerId="ADAL" clId="{4FF8B03D-A598-468C-8863-D88052621FF7}" dt="2024-04-23T11:23:35.521" v="65"/>
          <ac:spMkLst>
            <pc:docMk/>
            <pc:sldMk cId="1625439633" sldId="656"/>
            <ac:spMk id="9" creationId="{BB8CB45A-93AB-224D-86F3-E32CCB10CA4E}"/>
          </ac:spMkLst>
        </pc:spChg>
        <pc:spChg chg="mod">
          <ac:chgData name="Križan Viktor" userId="02fe330a-3fb4-4fde-b426-2b8d5557ba7d" providerId="ADAL" clId="{4FF8B03D-A598-468C-8863-D88052621FF7}" dt="2024-04-23T11:23:35.521" v="65"/>
          <ac:spMkLst>
            <pc:docMk/>
            <pc:sldMk cId="1625439633" sldId="656"/>
            <ac:spMk id="10" creationId="{BCCE9571-9336-2981-8B68-0D5C4D91B732}"/>
          </ac:spMkLst>
        </pc:spChg>
        <pc:spChg chg="mod">
          <ac:chgData name="Križan Viktor" userId="02fe330a-3fb4-4fde-b426-2b8d5557ba7d" providerId="ADAL" clId="{4FF8B03D-A598-468C-8863-D88052621FF7}" dt="2024-04-23T11:23:35.521" v="65"/>
          <ac:spMkLst>
            <pc:docMk/>
            <pc:sldMk cId="1625439633" sldId="656"/>
            <ac:spMk id="11" creationId="{ADDB6915-EA37-3D3F-9E09-E1A878514322}"/>
          </ac:spMkLst>
        </pc:spChg>
        <pc:picChg chg="mod">
          <ac:chgData name="Križan Viktor" userId="02fe330a-3fb4-4fde-b426-2b8d5557ba7d" providerId="ADAL" clId="{4FF8B03D-A598-468C-8863-D88052621FF7}" dt="2024-04-23T11:23:35.521" v="65"/>
          <ac:picMkLst>
            <pc:docMk/>
            <pc:sldMk cId="1625439633" sldId="656"/>
            <ac:picMk id="12" creationId="{BDA71239-2C8D-97D0-B50E-98A8966B9015}"/>
          </ac:picMkLst>
        </pc:picChg>
      </pc:sldChg>
      <pc:sldChg chg="modSp modNotes">
        <pc:chgData name="Križan Viktor" userId="02fe330a-3fb4-4fde-b426-2b8d5557ba7d" providerId="ADAL" clId="{4FF8B03D-A598-468C-8863-D88052621FF7}" dt="2024-04-23T11:23:35.521" v="65"/>
        <pc:sldMkLst>
          <pc:docMk/>
          <pc:sldMk cId="2132386688" sldId="657"/>
        </pc:sldMkLst>
        <pc:spChg chg="mod">
          <ac:chgData name="Križan Viktor" userId="02fe330a-3fb4-4fde-b426-2b8d5557ba7d" providerId="ADAL" clId="{4FF8B03D-A598-468C-8863-D88052621FF7}" dt="2024-04-23T11:23:35.521" v="65"/>
          <ac:spMkLst>
            <pc:docMk/>
            <pc:sldMk cId="2132386688" sldId="657"/>
            <ac:spMk id="2" creationId="{9F139EDD-37E9-C2FE-CEA2-37EBF9402EEC}"/>
          </ac:spMkLst>
        </pc:spChg>
        <pc:graphicFrameChg chg="mod">
          <ac:chgData name="Križan Viktor" userId="02fe330a-3fb4-4fde-b426-2b8d5557ba7d" providerId="ADAL" clId="{4FF8B03D-A598-468C-8863-D88052621FF7}" dt="2024-04-23T11:23:35.521" v="65"/>
          <ac:graphicFrameMkLst>
            <pc:docMk/>
            <pc:sldMk cId="2132386688" sldId="657"/>
            <ac:graphicFrameMk id="4" creationId="{EBADA7D7-81C0-9856-B3FD-F826F32F2165}"/>
          </ac:graphicFrameMkLst>
        </pc:graphicFrameChg>
      </pc:sldChg>
      <pc:sldChg chg="modSp modNotes">
        <pc:chgData name="Križan Viktor" userId="02fe330a-3fb4-4fde-b426-2b8d5557ba7d" providerId="ADAL" clId="{4FF8B03D-A598-468C-8863-D88052621FF7}" dt="2024-04-23T11:23:35.521" v="65"/>
        <pc:sldMkLst>
          <pc:docMk/>
          <pc:sldMk cId="1296611949" sldId="658"/>
        </pc:sldMkLst>
        <pc:spChg chg="mod">
          <ac:chgData name="Križan Viktor" userId="02fe330a-3fb4-4fde-b426-2b8d5557ba7d" providerId="ADAL" clId="{4FF8B03D-A598-468C-8863-D88052621FF7}" dt="2024-04-23T11:23:35.521" v="65"/>
          <ac:spMkLst>
            <pc:docMk/>
            <pc:sldMk cId="1296611949" sldId="658"/>
            <ac:spMk id="10" creationId="{89CC6694-79EC-3451-5E47-AE15400A8A51}"/>
          </ac:spMkLst>
        </pc:spChg>
        <pc:spChg chg="mod">
          <ac:chgData name="Križan Viktor" userId="02fe330a-3fb4-4fde-b426-2b8d5557ba7d" providerId="ADAL" clId="{4FF8B03D-A598-468C-8863-D88052621FF7}" dt="2024-04-23T11:23:35.521" v="65"/>
          <ac:spMkLst>
            <pc:docMk/>
            <pc:sldMk cId="1296611949" sldId="658"/>
            <ac:spMk id="12" creationId="{871CD920-F1B6-19F2-ED0F-0D14E3E9A7CF}"/>
          </ac:spMkLst>
        </pc:spChg>
        <pc:spChg chg="mod">
          <ac:chgData name="Križan Viktor" userId="02fe330a-3fb4-4fde-b426-2b8d5557ba7d" providerId="ADAL" clId="{4FF8B03D-A598-468C-8863-D88052621FF7}" dt="2024-04-23T11:23:35.521" v="65"/>
          <ac:spMkLst>
            <pc:docMk/>
            <pc:sldMk cId="1296611949" sldId="658"/>
            <ac:spMk id="13" creationId="{FDFC84DF-5A79-6A2F-E591-B5B98D94DE0C}"/>
          </ac:spMkLst>
        </pc:spChg>
        <pc:graphicFrameChg chg="mod">
          <ac:chgData name="Križan Viktor" userId="02fe330a-3fb4-4fde-b426-2b8d5557ba7d" providerId="ADAL" clId="{4FF8B03D-A598-468C-8863-D88052621FF7}" dt="2024-04-23T11:23:35.521" v="65"/>
          <ac:graphicFrameMkLst>
            <pc:docMk/>
            <pc:sldMk cId="1296611949" sldId="658"/>
            <ac:graphicFrameMk id="2" creationId="{45C5572F-A0A9-7ED3-8C3B-367ACF4E3E26}"/>
          </ac:graphicFrameMkLst>
        </pc:graphicFrameChg>
      </pc:sldChg>
      <pc:sldChg chg="modSp modNotes">
        <pc:chgData name="Križan Viktor" userId="02fe330a-3fb4-4fde-b426-2b8d5557ba7d" providerId="ADAL" clId="{4FF8B03D-A598-468C-8863-D88052621FF7}" dt="2024-04-23T11:23:35.521" v="65"/>
        <pc:sldMkLst>
          <pc:docMk/>
          <pc:sldMk cId="2690506121" sldId="659"/>
        </pc:sldMkLst>
        <pc:spChg chg="mod">
          <ac:chgData name="Križan Viktor" userId="02fe330a-3fb4-4fde-b426-2b8d5557ba7d" providerId="ADAL" clId="{4FF8B03D-A598-468C-8863-D88052621FF7}" dt="2024-04-23T11:23:35.521" v="65"/>
          <ac:spMkLst>
            <pc:docMk/>
            <pc:sldMk cId="2690506121" sldId="659"/>
            <ac:spMk id="6" creationId="{F616186C-D007-4231-E522-65AF3EC2B908}"/>
          </ac:spMkLst>
        </pc:spChg>
        <pc:spChg chg="mod">
          <ac:chgData name="Križan Viktor" userId="02fe330a-3fb4-4fde-b426-2b8d5557ba7d" providerId="ADAL" clId="{4FF8B03D-A598-468C-8863-D88052621FF7}" dt="2024-04-23T11:23:35.521" v="65"/>
          <ac:spMkLst>
            <pc:docMk/>
            <pc:sldMk cId="2690506121" sldId="659"/>
            <ac:spMk id="7" creationId="{BE8DB79E-B0DC-A1FF-2F10-0876AA9ED08E}"/>
          </ac:spMkLst>
        </pc:spChg>
      </pc:sldChg>
      <pc:sldChg chg="modSp">
        <pc:chgData name="Križan Viktor" userId="02fe330a-3fb4-4fde-b426-2b8d5557ba7d" providerId="ADAL" clId="{4FF8B03D-A598-468C-8863-D88052621FF7}" dt="2024-04-23T11:23:35.521" v="65"/>
        <pc:sldMkLst>
          <pc:docMk/>
          <pc:sldMk cId="3877803610" sldId="660"/>
        </pc:sldMkLst>
        <pc:spChg chg="mod">
          <ac:chgData name="Križan Viktor" userId="02fe330a-3fb4-4fde-b426-2b8d5557ba7d" providerId="ADAL" clId="{4FF8B03D-A598-468C-8863-D88052621FF7}" dt="2024-04-23T11:23:35.521" v="65"/>
          <ac:spMkLst>
            <pc:docMk/>
            <pc:sldMk cId="3877803610" sldId="660"/>
            <ac:spMk id="2" creationId="{22259698-A6DB-8E76-5546-EF15D3423726}"/>
          </ac:spMkLst>
        </pc:spChg>
        <pc:spChg chg="mod">
          <ac:chgData name="Križan Viktor" userId="02fe330a-3fb4-4fde-b426-2b8d5557ba7d" providerId="ADAL" clId="{4FF8B03D-A598-468C-8863-D88052621FF7}" dt="2024-04-23T11:23:35.521" v="65"/>
          <ac:spMkLst>
            <pc:docMk/>
            <pc:sldMk cId="3877803610" sldId="660"/>
            <ac:spMk id="3" creationId="{BDC87F66-E0BE-40A7-A952-0582414CF4A0}"/>
          </ac:spMkLst>
        </pc:spChg>
        <pc:spChg chg="mod">
          <ac:chgData name="Križan Viktor" userId="02fe330a-3fb4-4fde-b426-2b8d5557ba7d" providerId="ADAL" clId="{4FF8B03D-A598-468C-8863-D88052621FF7}" dt="2024-04-23T11:23:35.521" v="65"/>
          <ac:spMkLst>
            <pc:docMk/>
            <pc:sldMk cId="3877803610" sldId="660"/>
            <ac:spMk id="4" creationId="{BA94ED8D-ED76-A26A-C9B4-9E4E46E52F60}"/>
          </ac:spMkLst>
        </pc:spChg>
      </pc:sldChg>
      <pc:sldChg chg="modSp modNotes">
        <pc:chgData name="Križan Viktor" userId="02fe330a-3fb4-4fde-b426-2b8d5557ba7d" providerId="ADAL" clId="{4FF8B03D-A598-468C-8863-D88052621FF7}" dt="2024-04-23T11:23:35.521" v="65"/>
        <pc:sldMkLst>
          <pc:docMk/>
          <pc:sldMk cId="799103981" sldId="758"/>
        </pc:sldMkLst>
        <pc:spChg chg="mod">
          <ac:chgData name="Križan Viktor" userId="02fe330a-3fb4-4fde-b426-2b8d5557ba7d" providerId="ADAL" clId="{4FF8B03D-A598-468C-8863-D88052621FF7}" dt="2024-04-23T11:23:35.521" v="65"/>
          <ac:spMkLst>
            <pc:docMk/>
            <pc:sldMk cId="799103981" sldId="758"/>
            <ac:spMk id="2" creationId="{00000000-0000-0000-0000-000000000000}"/>
          </ac:spMkLst>
        </pc:spChg>
        <pc:spChg chg="mod">
          <ac:chgData name="Križan Viktor" userId="02fe330a-3fb4-4fde-b426-2b8d5557ba7d" providerId="ADAL" clId="{4FF8B03D-A598-468C-8863-D88052621FF7}" dt="2024-04-23T11:23:35.521" v="65"/>
          <ac:spMkLst>
            <pc:docMk/>
            <pc:sldMk cId="799103981" sldId="758"/>
            <ac:spMk id="3" creationId="{00000000-0000-0000-0000-000000000000}"/>
          </ac:spMkLst>
        </pc:spChg>
      </pc:sldChg>
      <pc:sldChg chg="modSp modNotes">
        <pc:chgData name="Križan Viktor" userId="02fe330a-3fb4-4fde-b426-2b8d5557ba7d" providerId="ADAL" clId="{4FF8B03D-A598-468C-8863-D88052621FF7}" dt="2024-04-23T11:23:35.521" v="65"/>
        <pc:sldMkLst>
          <pc:docMk/>
          <pc:sldMk cId="563929588" sldId="759"/>
        </pc:sldMkLst>
        <pc:spChg chg="mod">
          <ac:chgData name="Križan Viktor" userId="02fe330a-3fb4-4fde-b426-2b8d5557ba7d" providerId="ADAL" clId="{4FF8B03D-A598-468C-8863-D88052621FF7}" dt="2024-04-23T11:23:35.521" v="65"/>
          <ac:spMkLst>
            <pc:docMk/>
            <pc:sldMk cId="563929588" sldId="759"/>
            <ac:spMk id="2" creationId="{00000000-0000-0000-0000-000000000000}"/>
          </ac:spMkLst>
        </pc:spChg>
        <pc:spChg chg="mod">
          <ac:chgData name="Križan Viktor" userId="02fe330a-3fb4-4fde-b426-2b8d5557ba7d" providerId="ADAL" clId="{4FF8B03D-A598-468C-8863-D88052621FF7}" dt="2024-04-23T11:23:35.521" v="65"/>
          <ac:spMkLst>
            <pc:docMk/>
            <pc:sldMk cId="563929588" sldId="759"/>
            <ac:spMk id="3" creationId="{00000000-0000-0000-0000-000000000000}"/>
          </ac:spMkLst>
        </pc:spChg>
        <pc:picChg chg="mod">
          <ac:chgData name="Križan Viktor" userId="02fe330a-3fb4-4fde-b426-2b8d5557ba7d" providerId="ADAL" clId="{4FF8B03D-A598-468C-8863-D88052621FF7}" dt="2024-04-23T11:23:35.521" v="65"/>
          <ac:picMkLst>
            <pc:docMk/>
            <pc:sldMk cId="563929588" sldId="759"/>
            <ac:picMk id="5" creationId="{38CF7007-AF2C-AC1E-6EA2-FB0DCB65B87F}"/>
          </ac:picMkLst>
        </pc:picChg>
      </pc:sldChg>
      <pc:sldChg chg="modSp modNotes">
        <pc:chgData name="Križan Viktor" userId="02fe330a-3fb4-4fde-b426-2b8d5557ba7d" providerId="ADAL" clId="{4FF8B03D-A598-468C-8863-D88052621FF7}" dt="2024-04-23T11:23:35.521" v="65"/>
        <pc:sldMkLst>
          <pc:docMk/>
          <pc:sldMk cId="1533430080" sldId="760"/>
        </pc:sldMkLst>
        <pc:spChg chg="mod">
          <ac:chgData name="Križan Viktor" userId="02fe330a-3fb4-4fde-b426-2b8d5557ba7d" providerId="ADAL" clId="{4FF8B03D-A598-468C-8863-D88052621FF7}" dt="2024-04-23T11:23:35.521" v="65"/>
          <ac:spMkLst>
            <pc:docMk/>
            <pc:sldMk cId="1533430080" sldId="760"/>
            <ac:spMk id="2" creationId="{7DD17F5B-A5CB-B51E-C258-9925B645F2AC}"/>
          </ac:spMkLst>
        </pc:spChg>
        <pc:spChg chg="mod">
          <ac:chgData name="Križan Viktor" userId="02fe330a-3fb4-4fde-b426-2b8d5557ba7d" providerId="ADAL" clId="{4FF8B03D-A598-468C-8863-D88052621FF7}" dt="2024-04-23T11:23:35.521" v="65"/>
          <ac:spMkLst>
            <pc:docMk/>
            <pc:sldMk cId="1533430080" sldId="760"/>
            <ac:spMk id="3" creationId="{66A8817B-EA65-FCF8-F6BE-F12446FF8BEA}"/>
          </ac:spMkLst>
        </pc:spChg>
      </pc:sldChg>
      <pc:sldChg chg="modSp modNotes">
        <pc:chgData name="Križan Viktor" userId="02fe330a-3fb4-4fde-b426-2b8d5557ba7d" providerId="ADAL" clId="{4FF8B03D-A598-468C-8863-D88052621FF7}" dt="2024-04-23T11:23:35.521" v="65"/>
        <pc:sldMkLst>
          <pc:docMk/>
          <pc:sldMk cId="823029727" sldId="800"/>
        </pc:sldMkLst>
        <pc:spChg chg="mod">
          <ac:chgData name="Križan Viktor" userId="02fe330a-3fb4-4fde-b426-2b8d5557ba7d" providerId="ADAL" clId="{4FF8B03D-A598-468C-8863-D88052621FF7}" dt="2024-04-23T11:23:35.521" v="65"/>
          <ac:spMkLst>
            <pc:docMk/>
            <pc:sldMk cId="823029727" sldId="800"/>
            <ac:spMk id="2" creationId="{804AE151-469B-2492-FA74-7F8DD2BEB1AE}"/>
          </ac:spMkLst>
        </pc:spChg>
        <pc:spChg chg="mod">
          <ac:chgData name="Križan Viktor" userId="02fe330a-3fb4-4fde-b426-2b8d5557ba7d" providerId="ADAL" clId="{4FF8B03D-A598-468C-8863-D88052621FF7}" dt="2024-04-23T11:23:35.521" v="65"/>
          <ac:spMkLst>
            <pc:docMk/>
            <pc:sldMk cId="823029727" sldId="800"/>
            <ac:spMk id="3" creationId="{2E9C9F6D-AA42-CED8-FA50-459DD7885E9F}"/>
          </ac:spMkLst>
        </pc:spChg>
        <pc:spChg chg="mod">
          <ac:chgData name="Križan Viktor" userId="02fe330a-3fb4-4fde-b426-2b8d5557ba7d" providerId="ADAL" clId="{4FF8B03D-A598-468C-8863-D88052621FF7}" dt="2024-04-23T11:23:35.521" v="65"/>
          <ac:spMkLst>
            <pc:docMk/>
            <pc:sldMk cId="823029727" sldId="800"/>
            <ac:spMk id="6" creationId="{0285CA21-5F5D-5A81-377A-CF93A1A7454D}"/>
          </ac:spMkLst>
        </pc:spChg>
        <pc:spChg chg="mod">
          <ac:chgData name="Križan Viktor" userId="02fe330a-3fb4-4fde-b426-2b8d5557ba7d" providerId="ADAL" clId="{4FF8B03D-A598-468C-8863-D88052621FF7}" dt="2024-04-23T11:23:35.521" v="65"/>
          <ac:spMkLst>
            <pc:docMk/>
            <pc:sldMk cId="823029727" sldId="800"/>
            <ac:spMk id="8" creationId="{451E8591-24A5-2EF6-3005-C0C3354F740E}"/>
          </ac:spMkLst>
        </pc:spChg>
        <pc:spChg chg="mod">
          <ac:chgData name="Križan Viktor" userId="02fe330a-3fb4-4fde-b426-2b8d5557ba7d" providerId="ADAL" clId="{4FF8B03D-A598-468C-8863-D88052621FF7}" dt="2024-04-23T11:23:35.521" v="65"/>
          <ac:spMkLst>
            <pc:docMk/>
            <pc:sldMk cId="823029727" sldId="800"/>
            <ac:spMk id="9" creationId="{52680E4C-13F8-303E-5155-19479620BD97}"/>
          </ac:spMkLst>
        </pc:spChg>
        <pc:spChg chg="mod">
          <ac:chgData name="Križan Viktor" userId="02fe330a-3fb4-4fde-b426-2b8d5557ba7d" providerId="ADAL" clId="{4FF8B03D-A598-468C-8863-D88052621FF7}" dt="2024-04-23T11:23:35.521" v="65"/>
          <ac:spMkLst>
            <pc:docMk/>
            <pc:sldMk cId="823029727" sldId="800"/>
            <ac:spMk id="15" creationId="{E64394B8-3730-A642-BC8F-FCEDD01AD766}"/>
          </ac:spMkLst>
        </pc:spChg>
        <pc:spChg chg="mod">
          <ac:chgData name="Križan Viktor" userId="02fe330a-3fb4-4fde-b426-2b8d5557ba7d" providerId="ADAL" clId="{4FF8B03D-A598-468C-8863-D88052621FF7}" dt="2024-04-23T11:23:35.521" v="65"/>
          <ac:spMkLst>
            <pc:docMk/>
            <pc:sldMk cId="823029727" sldId="800"/>
            <ac:spMk id="16" creationId="{86C676A0-DAA7-3B07-B6E2-B03DD635305C}"/>
          </ac:spMkLst>
        </pc:spChg>
        <pc:spChg chg="mod">
          <ac:chgData name="Križan Viktor" userId="02fe330a-3fb4-4fde-b426-2b8d5557ba7d" providerId="ADAL" clId="{4FF8B03D-A598-468C-8863-D88052621FF7}" dt="2024-04-23T11:23:35.521" v="65"/>
          <ac:spMkLst>
            <pc:docMk/>
            <pc:sldMk cId="823029727" sldId="800"/>
            <ac:spMk id="17" creationId="{5AC1FF42-E128-CDD4-2DC8-E881013883E1}"/>
          </ac:spMkLst>
        </pc:spChg>
        <pc:spChg chg="mod">
          <ac:chgData name="Križan Viktor" userId="02fe330a-3fb4-4fde-b426-2b8d5557ba7d" providerId="ADAL" clId="{4FF8B03D-A598-468C-8863-D88052621FF7}" dt="2024-04-23T11:23:35.521" v="65"/>
          <ac:spMkLst>
            <pc:docMk/>
            <pc:sldMk cId="823029727" sldId="800"/>
            <ac:spMk id="18" creationId="{490A24C1-3AFA-8041-B50E-0DC3D6E32FA3}"/>
          </ac:spMkLst>
        </pc:spChg>
        <pc:spChg chg="mod">
          <ac:chgData name="Križan Viktor" userId="02fe330a-3fb4-4fde-b426-2b8d5557ba7d" providerId="ADAL" clId="{4FF8B03D-A598-468C-8863-D88052621FF7}" dt="2024-04-23T11:23:35.521" v="65"/>
          <ac:spMkLst>
            <pc:docMk/>
            <pc:sldMk cId="823029727" sldId="800"/>
            <ac:spMk id="237" creationId="{00000000-0000-0000-0000-000000000000}"/>
          </ac:spMkLst>
        </pc:spChg>
        <pc:picChg chg="mod">
          <ac:chgData name="Križan Viktor" userId="02fe330a-3fb4-4fde-b426-2b8d5557ba7d" providerId="ADAL" clId="{4FF8B03D-A598-468C-8863-D88052621FF7}" dt="2024-04-23T11:23:35.521" v="65"/>
          <ac:picMkLst>
            <pc:docMk/>
            <pc:sldMk cId="823029727" sldId="800"/>
            <ac:picMk id="12" creationId="{794CDD30-5258-C9F8-B60B-610160AF5500}"/>
          </ac:picMkLst>
        </pc:picChg>
        <pc:picChg chg="mod">
          <ac:chgData name="Križan Viktor" userId="02fe330a-3fb4-4fde-b426-2b8d5557ba7d" providerId="ADAL" clId="{4FF8B03D-A598-468C-8863-D88052621FF7}" dt="2024-04-23T11:23:35.521" v="65"/>
          <ac:picMkLst>
            <pc:docMk/>
            <pc:sldMk cId="823029727" sldId="800"/>
            <ac:picMk id="234" creationId="{00000000-0000-0000-0000-000000000000}"/>
          </ac:picMkLst>
        </pc:picChg>
      </pc:sldChg>
      <pc:sldChg chg="modSp modNotes">
        <pc:chgData name="Križan Viktor" userId="02fe330a-3fb4-4fde-b426-2b8d5557ba7d" providerId="ADAL" clId="{4FF8B03D-A598-468C-8863-D88052621FF7}" dt="2024-04-23T11:23:35.521" v="65"/>
        <pc:sldMkLst>
          <pc:docMk/>
          <pc:sldMk cId="3971054437" sldId="801"/>
        </pc:sldMkLst>
        <pc:spChg chg="mod">
          <ac:chgData name="Križan Viktor" userId="02fe330a-3fb4-4fde-b426-2b8d5557ba7d" providerId="ADAL" clId="{4FF8B03D-A598-468C-8863-D88052621FF7}" dt="2024-04-23T11:23:35.521" v="65"/>
          <ac:spMkLst>
            <pc:docMk/>
            <pc:sldMk cId="3971054437" sldId="801"/>
            <ac:spMk id="2" creationId="{804AE151-469B-2492-FA74-7F8DD2BEB1AE}"/>
          </ac:spMkLst>
        </pc:spChg>
        <pc:spChg chg="mod">
          <ac:chgData name="Križan Viktor" userId="02fe330a-3fb4-4fde-b426-2b8d5557ba7d" providerId="ADAL" clId="{4FF8B03D-A598-468C-8863-D88052621FF7}" dt="2024-04-23T11:23:35.521" v="65"/>
          <ac:spMkLst>
            <pc:docMk/>
            <pc:sldMk cId="3971054437" sldId="801"/>
            <ac:spMk id="3" creationId="{2E9C9F6D-AA42-CED8-FA50-459DD7885E9F}"/>
          </ac:spMkLst>
        </pc:spChg>
        <pc:spChg chg="mod">
          <ac:chgData name="Križan Viktor" userId="02fe330a-3fb4-4fde-b426-2b8d5557ba7d" providerId="ADAL" clId="{4FF8B03D-A598-468C-8863-D88052621FF7}" dt="2024-04-23T11:23:35.521" v="65"/>
          <ac:spMkLst>
            <pc:docMk/>
            <pc:sldMk cId="3971054437" sldId="801"/>
            <ac:spMk id="4" creationId="{6111F039-922B-772A-0C7E-3C0DB51DAF48}"/>
          </ac:spMkLst>
        </pc:spChg>
        <pc:spChg chg="mod">
          <ac:chgData name="Križan Viktor" userId="02fe330a-3fb4-4fde-b426-2b8d5557ba7d" providerId="ADAL" clId="{4FF8B03D-A598-468C-8863-D88052621FF7}" dt="2024-04-23T11:23:35.521" v="65"/>
          <ac:spMkLst>
            <pc:docMk/>
            <pc:sldMk cId="3971054437" sldId="801"/>
            <ac:spMk id="6" creationId="{0285CA21-5F5D-5A81-377A-CF93A1A7454D}"/>
          </ac:spMkLst>
        </pc:spChg>
        <pc:spChg chg="mod">
          <ac:chgData name="Križan Viktor" userId="02fe330a-3fb4-4fde-b426-2b8d5557ba7d" providerId="ADAL" clId="{4FF8B03D-A598-468C-8863-D88052621FF7}" dt="2024-04-23T11:23:35.521" v="65"/>
          <ac:spMkLst>
            <pc:docMk/>
            <pc:sldMk cId="3971054437" sldId="801"/>
            <ac:spMk id="8" creationId="{451E8591-24A5-2EF6-3005-C0C3354F740E}"/>
          </ac:spMkLst>
        </pc:spChg>
        <pc:spChg chg="mod">
          <ac:chgData name="Križan Viktor" userId="02fe330a-3fb4-4fde-b426-2b8d5557ba7d" providerId="ADAL" clId="{4FF8B03D-A598-468C-8863-D88052621FF7}" dt="2024-04-23T11:23:35.521" v="65"/>
          <ac:spMkLst>
            <pc:docMk/>
            <pc:sldMk cId="3971054437" sldId="801"/>
            <ac:spMk id="9" creationId="{52680E4C-13F8-303E-5155-19479620BD97}"/>
          </ac:spMkLst>
        </pc:spChg>
        <pc:spChg chg="mod">
          <ac:chgData name="Križan Viktor" userId="02fe330a-3fb4-4fde-b426-2b8d5557ba7d" providerId="ADAL" clId="{4FF8B03D-A598-468C-8863-D88052621FF7}" dt="2024-04-23T11:23:35.521" v="65"/>
          <ac:spMkLst>
            <pc:docMk/>
            <pc:sldMk cId="3971054437" sldId="801"/>
            <ac:spMk id="18" creationId="{1F2726BA-9ECD-603C-0ABE-8DF2D3D6B3DE}"/>
          </ac:spMkLst>
        </pc:spChg>
        <pc:spChg chg="mod">
          <ac:chgData name="Križan Viktor" userId="02fe330a-3fb4-4fde-b426-2b8d5557ba7d" providerId="ADAL" clId="{4FF8B03D-A598-468C-8863-D88052621FF7}" dt="2024-04-23T11:23:35.521" v="65"/>
          <ac:spMkLst>
            <pc:docMk/>
            <pc:sldMk cId="3971054437" sldId="801"/>
            <ac:spMk id="23" creationId="{3F637F94-995C-6A56-4D76-0ADB91B840CF}"/>
          </ac:spMkLst>
        </pc:spChg>
        <pc:spChg chg="mod">
          <ac:chgData name="Križan Viktor" userId="02fe330a-3fb4-4fde-b426-2b8d5557ba7d" providerId="ADAL" clId="{4FF8B03D-A598-468C-8863-D88052621FF7}" dt="2024-04-23T11:23:35.521" v="65"/>
          <ac:spMkLst>
            <pc:docMk/>
            <pc:sldMk cId="3971054437" sldId="801"/>
            <ac:spMk id="24" creationId="{23E5347E-7A7A-9E36-1E0A-DF2472ECD03A}"/>
          </ac:spMkLst>
        </pc:spChg>
        <pc:spChg chg="mod">
          <ac:chgData name="Križan Viktor" userId="02fe330a-3fb4-4fde-b426-2b8d5557ba7d" providerId="ADAL" clId="{4FF8B03D-A598-468C-8863-D88052621FF7}" dt="2024-04-23T11:23:35.521" v="65"/>
          <ac:spMkLst>
            <pc:docMk/>
            <pc:sldMk cId="3971054437" sldId="801"/>
            <ac:spMk id="25" creationId="{88DC237E-5937-4DC3-8444-9BD31DAEBB09}"/>
          </ac:spMkLst>
        </pc:spChg>
        <pc:spChg chg="mod">
          <ac:chgData name="Križan Viktor" userId="02fe330a-3fb4-4fde-b426-2b8d5557ba7d" providerId="ADAL" clId="{4FF8B03D-A598-468C-8863-D88052621FF7}" dt="2024-04-23T11:23:35.521" v="65"/>
          <ac:spMkLst>
            <pc:docMk/>
            <pc:sldMk cId="3971054437" sldId="801"/>
            <ac:spMk id="26" creationId="{D48988FE-9C1F-7187-9C2B-D40AB9C90353}"/>
          </ac:spMkLst>
        </pc:spChg>
        <pc:picChg chg="mod">
          <ac:chgData name="Križan Viktor" userId="02fe330a-3fb4-4fde-b426-2b8d5557ba7d" providerId="ADAL" clId="{4FF8B03D-A598-468C-8863-D88052621FF7}" dt="2024-04-23T11:23:35.521" v="65"/>
          <ac:picMkLst>
            <pc:docMk/>
            <pc:sldMk cId="3971054437" sldId="801"/>
            <ac:picMk id="13" creationId="{0531483E-5354-DDD9-98B2-D4176BC6F4DD}"/>
          </ac:picMkLst>
        </pc:picChg>
      </pc:sldChg>
      <pc:sldChg chg="modSp">
        <pc:chgData name="Križan Viktor" userId="02fe330a-3fb4-4fde-b426-2b8d5557ba7d" providerId="ADAL" clId="{4FF8B03D-A598-468C-8863-D88052621FF7}" dt="2024-04-23T11:23:35.521" v="65"/>
        <pc:sldMkLst>
          <pc:docMk/>
          <pc:sldMk cId="3311476036" sldId="802"/>
        </pc:sldMkLst>
        <pc:spChg chg="mod">
          <ac:chgData name="Križan Viktor" userId="02fe330a-3fb4-4fde-b426-2b8d5557ba7d" providerId="ADAL" clId="{4FF8B03D-A598-468C-8863-D88052621FF7}" dt="2024-04-23T11:23:35.521" v="65"/>
          <ac:spMkLst>
            <pc:docMk/>
            <pc:sldMk cId="3311476036" sldId="802"/>
            <ac:spMk id="4" creationId="{0130462E-61F9-840E-91D3-3F0C696272C1}"/>
          </ac:spMkLst>
        </pc:spChg>
        <pc:spChg chg="mod">
          <ac:chgData name="Križan Viktor" userId="02fe330a-3fb4-4fde-b426-2b8d5557ba7d" providerId="ADAL" clId="{4FF8B03D-A598-468C-8863-D88052621FF7}" dt="2024-04-23T11:23:35.521" v="65"/>
          <ac:spMkLst>
            <pc:docMk/>
            <pc:sldMk cId="3311476036" sldId="802"/>
            <ac:spMk id="8" creationId="{33080EF4-7101-FE0C-B5F9-55501005BCC6}"/>
          </ac:spMkLst>
        </pc:spChg>
        <pc:spChg chg="mod">
          <ac:chgData name="Križan Viktor" userId="02fe330a-3fb4-4fde-b426-2b8d5557ba7d" providerId="ADAL" clId="{4FF8B03D-A598-468C-8863-D88052621FF7}" dt="2024-04-23T11:23:35.521" v="65"/>
          <ac:spMkLst>
            <pc:docMk/>
            <pc:sldMk cId="3311476036" sldId="802"/>
            <ac:spMk id="9" creationId="{C94FDA48-5CE6-9889-1056-F35D88908691}"/>
          </ac:spMkLst>
        </pc:spChg>
        <pc:spChg chg="mod">
          <ac:chgData name="Križan Viktor" userId="02fe330a-3fb4-4fde-b426-2b8d5557ba7d" providerId="ADAL" clId="{4FF8B03D-A598-468C-8863-D88052621FF7}" dt="2024-04-23T11:23:35.521" v="65"/>
          <ac:spMkLst>
            <pc:docMk/>
            <pc:sldMk cId="3311476036" sldId="802"/>
            <ac:spMk id="10" creationId="{2E83027E-ECAA-92E3-72CC-6559B5459666}"/>
          </ac:spMkLst>
        </pc:spChg>
        <pc:spChg chg="mod">
          <ac:chgData name="Križan Viktor" userId="02fe330a-3fb4-4fde-b426-2b8d5557ba7d" providerId="ADAL" clId="{4FF8B03D-A598-468C-8863-D88052621FF7}" dt="2024-04-23T11:23:35.521" v="65"/>
          <ac:spMkLst>
            <pc:docMk/>
            <pc:sldMk cId="3311476036" sldId="802"/>
            <ac:spMk id="11" creationId="{208F1D58-2BA8-B104-9F59-D5AA55E49F3E}"/>
          </ac:spMkLst>
        </pc:spChg>
        <pc:spChg chg="mod">
          <ac:chgData name="Križan Viktor" userId="02fe330a-3fb4-4fde-b426-2b8d5557ba7d" providerId="ADAL" clId="{4FF8B03D-A598-468C-8863-D88052621FF7}" dt="2024-04-23T11:23:35.521" v="65"/>
          <ac:spMkLst>
            <pc:docMk/>
            <pc:sldMk cId="3311476036" sldId="802"/>
            <ac:spMk id="12" creationId="{BBF1F8C2-5D8E-2A54-8F1E-7B3F86299B10}"/>
          </ac:spMkLst>
        </pc:spChg>
        <pc:spChg chg="mod">
          <ac:chgData name="Križan Viktor" userId="02fe330a-3fb4-4fde-b426-2b8d5557ba7d" providerId="ADAL" clId="{4FF8B03D-A598-468C-8863-D88052621FF7}" dt="2024-04-23T11:23:35.521" v="65"/>
          <ac:spMkLst>
            <pc:docMk/>
            <pc:sldMk cId="3311476036" sldId="802"/>
            <ac:spMk id="13" creationId="{DF4FDA2E-9A5C-BEC5-3503-B626DE0EB6C9}"/>
          </ac:spMkLst>
        </pc:spChg>
        <pc:spChg chg="mod">
          <ac:chgData name="Križan Viktor" userId="02fe330a-3fb4-4fde-b426-2b8d5557ba7d" providerId="ADAL" clId="{4FF8B03D-A598-468C-8863-D88052621FF7}" dt="2024-04-23T11:23:35.521" v="65"/>
          <ac:spMkLst>
            <pc:docMk/>
            <pc:sldMk cId="3311476036" sldId="802"/>
            <ac:spMk id="14" creationId="{440F77CE-E590-273F-113F-1067F016388E}"/>
          </ac:spMkLst>
        </pc:spChg>
        <pc:picChg chg="mod">
          <ac:chgData name="Križan Viktor" userId="02fe330a-3fb4-4fde-b426-2b8d5557ba7d" providerId="ADAL" clId="{4FF8B03D-A598-468C-8863-D88052621FF7}" dt="2024-04-23T11:23:35.521" v="65"/>
          <ac:picMkLst>
            <pc:docMk/>
            <pc:sldMk cId="3311476036" sldId="802"/>
            <ac:picMk id="7" creationId="{0CB45065-6340-D59B-8FA3-E558578C44D0}"/>
          </ac:picMkLst>
        </pc:picChg>
      </pc:sldChg>
      <pc:sldChg chg="modSp">
        <pc:chgData name="Križan Viktor" userId="02fe330a-3fb4-4fde-b426-2b8d5557ba7d" providerId="ADAL" clId="{4FF8B03D-A598-468C-8863-D88052621FF7}" dt="2024-04-23T11:23:35.521" v="65"/>
        <pc:sldMkLst>
          <pc:docMk/>
          <pc:sldMk cId="4101152168" sldId="857"/>
        </pc:sldMkLst>
        <pc:spChg chg="mod">
          <ac:chgData name="Križan Viktor" userId="02fe330a-3fb4-4fde-b426-2b8d5557ba7d" providerId="ADAL" clId="{4FF8B03D-A598-468C-8863-D88052621FF7}" dt="2024-04-23T11:23:35.521" v="65"/>
          <ac:spMkLst>
            <pc:docMk/>
            <pc:sldMk cId="4101152168" sldId="857"/>
            <ac:spMk id="2" creationId="{099F89A2-D2F4-A797-C208-E6D9E5DF5B12}"/>
          </ac:spMkLst>
        </pc:spChg>
        <pc:spChg chg="mod">
          <ac:chgData name="Križan Viktor" userId="02fe330a-3fb4-4fde-b426-2b8d5557ba7d" providerId="ADAL" clId="{4FF8B03D-A598-468C-8863-D88052621FF7}" dt="2024-04-23T11:23:35.521" v="65"/>
          <ac:spMkLst>
            <pc:docMk/>
            <pc:sldMk cId="4101152168" sldId="857"/>
            <ac:spMk id="3" creationId="{DEF79563-B739-64E7-8B91-E122E14A5B3B}"/>
          </ac:spMkLst>
        </pc:spChg>
      </pc:sldChg>
      <pc:sldChg chg="modSp">
        <pc:chgData name="Križan Viktor" userId="02fe330a-3fb4-4fde-b426-2b8d5557ba7d" providerId="ADAL" clId="{4FF8B03D-A598-468C-8863-D88052621FF7}" dt="2024-04-23T11:23:35.521" v="65"/>
        <pc:sldMkLst>
          <pc:docMk/>
          <pc:sldMk cId="1390336793" sldId="859"/>
        </pc:sldMkLst>
        <pc:spChg chg="mod">
          <ac:chgData name="Križan Viktor" userId="02fe330a-3fb4-4fde-b426-2b8d5557ba7d" providerId="ADAL" clId="{4FF8B03D-A598-468C-8863-D88052621FF7}" dt="2024-04-23T11:23:35.521" v="65"/>
          <ac:spMkLst>
            <pc:docMk/>
            <pc:sldMk cId="1390336793" sldId="859"/>
            <ac:spMk id="4" creationId="{073BFA9C-0EBA-2A45-FD6C-E38B938A170F}"/>
          </ac:spMkLst>
        </pc:spChg>
        <pc:spChg chg="mod">
          <ac:chgData name="Križan Viktor" userId="02fe330a-3fb4-4fde-b426-2b8d5557ba7d" providerId="ADAL" clId="{4FF8B03D-A598-468C-8863-D88052621FF7}" dt="2024-04-23T11:23:35.521" v="65"/>
          <ac:spMkLst>
            <pc:docMk/>
            <pc:sldMk cId="1390336793" sldId="859"/>
            <ac:spMk id="6" creationId="{1243D09C-4886-3B34-A8BC-E93534AAB360}"/>
          </ac:spMkLst>
        </pc:spChg>
        <pc:spChg chg="mod">
          <ac:chgData name="Križan Viktor" userId="02fe330a-3fb4-4fde-b426-2b8d5557ba7d" providerId="ADAL" clId="{4FF8B03D-A598-468C-8863-D88052621FF7}" dt="2024-04-23T11:23:35.521" v="65"/>
          <ac:spMkLst>
            <pc:docMk/>
            <pc:sldMk cId="1390336793" sldId="859"/>
            <ac:spMk id="7" creationId="{71BC17BE-C37E-0AB8-FB08-7D6AD7BE073B}"/>
          </ac:spMkLst>
        </pc:spChg>
        <pc:spChg chg="mod">
          <ac:chgData name="Križan Viktor" userId="02fe330a-3fb4-4fde-b426-2b8d5557ba7d" providerId="ADAL" clId="{4FF8B03D-A598-468C-8863-D88052621FF7}" dt="2024-04-23T11:23:35.521" v="65"/>
          <ac:spMkLst>
            <pc:docMk/>
            <pc:sldMk cId="1390336793" sldId="859"/>
            <ac:spMk id="8" creationId="{284840AB-457A-8901-5E6B-F2DF6F4A8038}"/>
          </ac:spMkLst>
        </pc:spChg>
        <pc:spChg chg="mod">
          <ac:chgData name="Križan Viktor" userId="02fe330a-3fb4-4fde-b426-2b8d5557ba7d" providerId="ADAL" clId="{4FF8B03D-A598-468C-8863-D88052621FF7}" dt="2024-04-23T11:23:35.521" v="65"/>
          <ac:spMkLst>
            <pc:docMk/>
            <pc:sldMk cId="1390336793" sldId="859"/>
            <ac:spMk id="9" creationId="{4D3E82B8-F726-522C-AABF-649E644FEAC5}"/>
          </ac:spMkLst>
        </pc:spChg>
        <pc:spChg chg="mod">
          <ac:chgData name="Križan Viktor" userId="02fe330a-3fb4-4fde-b426-2b8d5557ba7d" providerId="ADAL" clId="{4FF8B03D-A598-468C-8863-D88052621FF7}" dt="2024-04-23T11:23:35.521" v="65"/>
          <ac:spMkLst>
            <pc:docMk/>
            <pc:sldMk cId="1390336793" sldId="859"/>
            <ac:spMk id="11" creationId="{5A206881-689E-7EDB-4C16-44D3ABEA997D}"/>
          </ac:spMkLst>
        </pc:spChg>
        <pc:spChg chg="mod">
          <ac:chgData name="Križan Viktor" userId="02fe330a-3fb4-4fde-b426-2b8d5557ba7d" providerId="ADAL" clId="{4FF8B03D-A598-468C-8863-D88052621FF7}" dt="2024-04-23T11:23:35.521" v="65"/>
          <ac:spMkLst>
            <pc:docMk/>
            <pc:sldMk cId="1390336793" sldId="859"/>
            <ac:spMk id="12" creationId="{A12D8149-BEBF-C24B-0D2F-DD852B9CA567}"/>
          </ac:spMkLst>
        </pc:spChg>
        <pc:spChg chg="mod">
          <ac:chgData name="Križan Viktor" userId="02fe330a-3fb4-4fde-b426-2b8d5557ba7d" providerId="ADAL" clId="{4FF8B03D-A598-468C-8863-D88052621FF7}" dt="2024-04-23T11:23:35.521" v="65"/>
          <ac:spMkLst>
            <pc:docMk/>
            <pc:sldMk cId="1390336793" sldId="859"/>
            <ac:spMk id="13" creationId="{29DA7371-D85E-89E3-A460-623D5310C963}"/>
          </ac:spMkLst>
        </pc:spChg>
        <pc:spChg chg="mod">
          <ac:chgData name="Križan Viktor" userId="02fe330a-3fb4-4fde-b426-2b8d5557ba7d" providerId="ADAL" clId="{4FF8B03D-A598-468C-8863-D88052621FF7}" dt="2024-04-23T11:23:35.521" v="65"/>
          <ac:spMkLst>
            <pc:docMk/>
            <pc:sldMk cId="1390336793" sldId="859"/>
            <ac:spMk id="18" creationId="{5807E23F-C8C4-A755-489D-B2556922E3A3}"/>
          </ac:spMkLst>
        </pc:spChg>
        <pc:spChg chg="mod">
          <ac:chgData name="Križan Viktor" userId="02fe330a-3fb4-4fde-b426-2b8d5557ba7d" providerId="ADAL" clId="{4FF8B03D-A598-468C-8863-D88052621FF7}" dt="2024-04-23T11:23:35.521" v="65"/>
          <ac:spMkLst>
            <pc:docMk/>
            <pc:sldMk cId="1390336793" sldId="859"/>
            <ac:spMk id="19" creationId="{ED69B928-75C0-31CD-7EA8-12F9741D4208}"/>
          </ac:spMkLst>
        </pc:spChg>
        <pc:spChg chg="mod">
          <ac:chgData name="Križan Viktor" userId="02fe330a-3fb4-4fde-b426-2b8d5557ba7d" providerId="ADAL" clId="{4FF8B03D-A598-468C-8863-D88052621FF7}" dt="2024-04-23T11:23:35.521" v="65"/>
          <ac:spMkLst>
            <pc:docMk/>
            <pc:sldMk cId="1390336793" sldId="859"/>
            <ac:spMk id="20" creationId="{6639AF4E-736F-139C-297E-1341FDF56315}"/>
          </ac:spMkLst>
        </pc:spChg>
        <pc:spChg chg="mod">
          <ac:chgData name="Križan Viktor" userId="02fe330a-3fb4-4fde-b426-2b8d5557ba7d" providerId="ADAL" clId="{4FF8B03D-A598-468C-8863-D88052621FF7}" dt="2024-04-23T11:23:35.521" v="65"/>
          <ac:spMkLst>
            <pc:docMk/>
            <pc:sldMk cId="1390336793" sldId="859"/>
            <ac:spMk id="21" creationId="{9D294C4C-FD48-B96D-8B9D-C51F6A51714B}"/>
          </ac:spMkLst>
        </pc:spChg>
        <pc:grpChg chg="mod">
          <ac:chgData name="Križan Viktor" userId="02fe330a-3fb4-4fde-b426-2b8d5557ba7d" providerId="ADAL" clId="{4FF8B03D-A598-468C-8863-D88052621FF7}" dt="2024-04-23T11:23:35.521" v="65"/>
          <ac:grpSpMkLst>
            <pc:docMk/>
            <pc:sldMk cId="1390336793" sldId="859"/>
            <ac:grpSpMk id="10" creationId="{034038F8-9FBB-7773-05E6-779B2F51DBEF}"/>
          </ac:grpSpMkLst>
        </pc:grpChg>
        <pc:grpChg chg="mod">
          <ac:chgData name="Križan Viktor" userId="02fe330a-3fb4-4fde-b426-2b8d5557ba7d" providerId="ADAL" clId="{4FF8B03D-A598-468C-8863-D88052621FF7}" dt="2024-04-23T11:23:35.521" v="65"/>
          <ac:grpSpMkLst>
            <pc:docMk/>
            <pc:sldMk cId="1390336793" sldId="859"/>
            <ac:grpSpMk id="14" creationId="{E17E7C0B-99A7-1249-1D69-11238AF60FB0}"/>
          </ac:grpSpMkLst>
        </pc:grpChg>
        <pc:picChg chg="mod">
          <ac:chgData name="Križan Viktor" userId="02fe330a-3fb4-4fde-b426-2b8d5557ba7d" providerId="ADAL" clId="{4FF8B03D-A598-468C-8863-D88052621FF7}" dt="2024-04-23T11:23:35.521" v="65"/>
          <ac:picMkLst>
            <pc:docMk/>
            <pc:sldMk cId="1390336793" sldId="859"/>
            <ac:picMk id="15" creationId="{E2AFDB5C-E9E3-D568-AFD2-D1C87EF6BD02}"/>
          </ac:picMkLst>
        </pc:picChg>
        <pc:picChg chg="mod">
          <ac:chgData name="Križan Viktor" userId="02fe330a-3fb4-4fde-b426-2b8d5557ba7d" providerId="ADAL" clId="{4FF8B03D-A598-468C-8863-D88052621FF7}" dt="2024-04-23T11:23:35.521" v="65"/>
          <ac:picMkLst>
            <pc:docMk/>
            <pc:sldMk cId="1390336793" sldId="859"/>
            <ac:picMk id="16" creationId="{50DEC962-1DD1-F4BF-2306-91982A1A9244}"/>
          </ac:picMkLst>
        </pc:picChg>
      </pc:sldChg>
      <pc:sldChg chg="modSp">
        <pc:chgData name="Križan Viktor" userId="02fe330a-3fb4-4fde-b426-2b8d5557ba7d" providerId="ADAL" clId="{4FF8B03D-A598-468C-8863-D88052621FF7}" dt="2024-04-23T11:23:35.521" v="65"/>
        <pc:sldMkLst>
          <pc:docMk/>
          <pc:sldMk cId="3318745764" sldId="863"/>
        </pc:sldMkLst>
        <pc:spChg chg="mod">
          <ac:chgData name="Križan Viktor" userId="02fe330a-3fb4-4fde-b426-2b8d5557ba7d" providerId="ADAL" clId="{4FF8B03D-A598-468C-8863-D88052621FF7}" dt="2024-04-23T11:23:35.521" v="65"/>
          <ac:spMkLst>
            <pc:docMk/>
            <pc:sldMk cId="3318745764" sldId="863"/>
            <ac:spMk id="24" creationId="{65439034-0B0F-3A6E-3056-0C7042E6343E}"/>
          </ac:spMkLst>
        </pc:spChg>
        <pc:spChg chg="mod">
          <ac:chgData name="Križan Viktor" userId="02fe330a-3fb4-4fde-b426-2b8d5557ba7d" providerId="ADAL" clId="{4FF8B03D-A598-468C-8863-D88052621FF7}" dt="2024-04-23T11:23:35.521" v="65"/>
          <ac:spMkLst>
            <pc:docMk/>
            <pc:sldMk cId="3318745764" sldId="863"/>
            <ac:spMk id="25" creationId="{D1AF7EB5-31A4-E641-2197-99D792E9103E}"/>
          </ac:spMkLst>
        </pc:spChg>
        <pc:spChg chg="mod">
          <ac:chgData name="Križan Viktor" userId="02fe330a-3fb4-4fde-b426-2b8d5557ba7d" providerId="ADAL" clId="{4FF8B03D-A598-468C-8863-D88052621FF7}" dt="2024-04-23T11:23:35.521" v="65"/>
          <ac:spMkLst>
            <pc:docMk/>
            <pc:sldMk cId="3318745764" sldId="863"/>
            <ac:spMk id="26" creationId="{7CB9AE12-6921-B639-75EE-851A92203641}"/>
          </ac:spMkLst>
        </pc:spChg>
        <pc:spChg chg="mod">
          <ac:chgData name="Križan Viktor" userId="02fe330a-3fb4-4fde-b426-2b8d5557ba7d" providerId="ADAL" clId="{4FF8B03D-A598-468C-8863-D88052621FF7}" dt="2024-04-23T11:23:35.521" v="65"/>
          <ac:spMkLst>
            <pc:docMk/>
            <pc:sldMk cId="3318745764" sldId="863"/>
            <ac:spMk id="27" creationId="{C14DC09D-B972-CB50-B002-AA625BFA77C9}"/>
          </ac:spMkLst>
        </pc:spChg>
        <pc:spChg chg="mod">
          <ac:chgData name="Križan Viktor" userId="02fe330a-3fb4-4fde-b426-2b8d5557ba7d" providerId="ADAL" clId="{4FF8B03D-A598-468C-8863-D88052621FF7}" dt="2024-04-23T11:23:35.521" v="65"/>
          <ac:spMkLst>
            <pc:docMk/>
            <pc:sldMk cId="3318745764" sldId="863"/>
            <ac:spMk id="28" creationId="{020BF6EB-AC0B-C0C2-5C10-9944DBB4E795}"/>
          </ac:spMkLst>
        </pc:spChg>
        <pc:spChg chg="mod">
          <ac:chgData name="Križan Viktor" userId="02fe330a-3fb4-4fde-b426-2b8d5557ba7d" providerId="ADAL" clId="{4FF8B03D-A598-468C-8863-D88052621FF7}" dt="2024-04-23T11:23:35.521" v="65"/>
          <ac:spMkLst>
            <pc:docMk/>
            <pc:sldMk cId="3318745764" sldId="863"/>
            <ac:spMk id="29" creationId="{DF443EA4-B8BC-C66A-AF64-AF1CE4A481FC}"/>
          </ac:spMkLst>
        </pc:spChg>
        <pc:spChg chg="mod">
          <ac:chgData name="Križan Viktor" userId="02fe330a-3fb4-4fde-b426-2b8d5557ba7d" providerId="ADAL" clId="{4FF8B03D-A598-468C-8863-D88052621FF7}" dt="2024-04-23T11:23:35.521" v="65"/>
          <ac:spMkLst>
            <pc:docMk/>
            <pc:sldMk cId="3318745764" sldId="863"/>
            <ac:spMk id="30" creationId="{76263EC7-267F-477A-88D7-840EFD23A9DF}"/>
          </ac:spMkLst>
        </pc:spChg>
        <pc:spChg chg="mod">
          <ac:chgData name="Križan Viktor" userId="02fe330a-3fb4-4fde-b426-2b8d5557ba7d" providerId="ADAL" clId="{4FF8B03D-A598-468C-8863-D88052621FF7}" dt="2024-04-23T11:23:35.521" v="65"/>
          <ac:spMkLst>
            <pc:docMk/>
            <pc:sldMk cId="3318745764" sldId="863"/>
            <ac:spMk id="31" creationId="{79EDD117-495B-A114-46C7-AFBA72CE7628}"/>
          </ac:spMkLst>
        </pc:spChg>
        <pc:spChg chg="mod">
          <ac:chgData name="Križan Viktor" userId="02fe330a-3fb4-4fde-b426-2b8d5557ba7d" providerId="ADAL" clId="{4FF8B03D-A598-468C-8863-D88052621FF7}" dt="2024-04-23T11:23:35.521" v="65"/>
          <ac:spMkLst>
            <pc:docMk/>
            <pc:sldMk cId="3318745764" sldId="863"/>
            <ac:spMk id="32" creationId="{A8582672-D1B2-0C9C-5448-A78DF6C0F1C2}"/>
          </ac:spMkLst>
        </pc:spChg>
        <pc:spChg chg="mod">
          <ac:chgData name="Križan Viktor" userId="02fe330a-3fb4-4fde-b426-2b8d5557ba7d" providerId="ADAL" clId="{4FF8B03D-A598-468C-8863-D88052621FF7}" dt="2024-04-23T11:23:35.521" v="65"/>
          <ac:spMkLst>
            <pc:docMk/>
            <pc:sldMk cId="3318745764" sldId="863"/>
            <ac:spMk id="33" creationId="{9D7EFEE3-0849-4C59-FC87-168ABAF20A98}"/>
          </ac:spMkLst>
        </pc:spChg>
        <pc:spChg chg="mod">
          <ac:chgData name="Križan Viktor" userId="02fe330a-3fb4-4fde-b426-2b8d5557ba7d" providerId="ADAL" clId="{4FF8B03D-A598-468C-8863-D88052621FF7}" dt="2024-04-23T11:23:35.521" v="65"/>
          <ac:spMkLst>
            <pc:docMk/>
            <pc:sldMk cId="3318745764" sldId="863"/>
            <ac:spMk id="34" creationId="{9DE7C447-1579-69B1-143A-5774410883CF}"/>
          </ac:spMkLst>
        </pc:spChg>
        <pc:spChg chg="mod">
          <ac:chgData name="Križan Viktor" userId="02fe330a-3fb4-4fde-b426-2b8d5557ba7d" providerId="ADAL" clId="{4FF8B03D-A598-468C-8863-D88052621FF7}" dt="2024-04-23T11:23:35.521" v="65"/>
          <ac:spMkLst>
            <pc:docMk/>
            <pc:sldMk cId="3318745764" sldId="863"/>
            <ac:spMk id="35" creationId="{8481449F-C7FC-8061-EB56-C0880192C469}"/>
          </ac:spMkLst>
        </pc:spChg>
        <pc:spChg chg="mod">
          <ac:chgData name="Križan Viktor" userId="02fe330a-3fb4-4fde-b426-2b8d5557ba7d" providerId="ADAL" clId="{4FF8B03D-A598-468C-8863-D88052621FF7}" dt="2024-04-23T11:23:35.521" v="65"/>
          <ac:spMkLst>
            <pc:docMk/>
            <pc:sldMk cId="3318745764" sldId="863"/>
            <ac:spMk id="37" creationId="{EF3FC878-4A87-8DAF-8D04-4288E3E64BA7}"/>
          </ac:spMkLst>
        </pc:spChg>
        <pc:spChg chg="mod">
          <ac:chgData name="Križan Viktor" userId="02fe330a-3fb4-4fde-b426-2b8d5557ba7d" providerId="ADAL" clId="{4FF8B03D-A598-468C-8863-D88052621FF7}" dt="2024-04-23T11:23:35.521" v="65"/>
          <ac:spMkLst>
            <pc:docMk/>
            <pc:sldMk cId="3318745764" sldId="863"/>
            <ac:spMk id="38" creationId="{02A35412-F904-524C-6D5E-AE9F4F7B7775}"/>
          </ac:spMkLst>
        </pc:spChg>
        <pc:spChg chg="mod">
          <ac:chgData name="Križan Viktor" userId="02fe330a-3fb4-4fde-b426-2b8d5557ba7d" providerId="ADAL" clId="{4FF8B03D-A598-468C-8863-D88052621FF7}" dt="2024-04-23T11:23:35.521" v="65"/>
          <ac:spMkLst>
            <pc:docMk/>
            <pc:sldMk cId="3318745764" sldId="863"/>
            <ac:spMk id="40" creationId="{094E0B91-76DC-A88E-25FB-155124D0608A}"/>
          </ac:spMkLst>
        </pc:spChg>
        <pc:spChg chg="mod">
          <ac:chgData name="Križan Viktor" userId="02fe330a-3fb4-4fde-b426-2b8d5557ba7d" providerId="ADAL" clId="{4FF8B03D-A598-468C-8863-D88052621FF7}" dt="2024-04-23T11:23:35.521" v="65"/>
          <ac:spMkLst>
            <pc:docMk/>
            <pc:sldMk cId="3318745764" sldId="863"/>
            <ac:spMk id="41" creationId="{EEBD0ED0-BBFE-1D1A-4260-303B181CA8D4}"/>
          </ac:spMkLst>
        </pc:spChg>
        <pc:spChg chg="mod">
          <ac:chgData name="Križan Viktor" userId="02fe330a-3fb4-4fde-b426-2b8d5557ba7d" providerId="ADAL" clId="{4FF8B03D-A598-468C-8863-D88052621FF7}" dt="2024-04-23T11:23:35.521" v="65"/>
          <ac:spMkLst>
            <pc:docMk/>
            <pc:sldMk cId="3318745764" sldId="863"/>
            <ac:spMk id="42" creationId="{252732A2-D155-AEF2-79AB-696B73C3348E}"/>
          </ac:spMkLst>
        </pc:spChg>
        <pc:spChg chg="mod">
          <ac:chgData name="Križan Viktor" userId="02fe330a-3fb4-4fde-b426-2b8d5557ba7d" providerId="ADAL" clId="{4FF8B03D-A598-468C-8863-D88052621FF7}" dt="2024-04-23T11:23:35.521" v="65"/>
          <ac:spMkLst>
            <pc:docMk/>
            <pc:sldMk cId="3318745764" sldId="863"/>
            <ac:spMk id="43" creationId="{3A4EF621-2DC5-2450-38C4-AD2DED3B2EA3}"/>
          </ac:spMkLst>
        </pc:spChg>
        <pc:grpChg chg="mod">
          <ac:chgData name="Križan Viktor" userId="02fe330a-3fb4-4fde-b426-2b8d5557ba7d" providerId="ADAL" clId="{4FF8B03D-A598-468C-8863-D88052621FF7}" dt="2024-04-23T11:23:35.521" v="65"/>
          <ac:grpSpMkLst>
            <pc:docMk/>
            <pc:sldMk cId="3318745764" sldId="863"/>
            <ac:grpSpMk id="36" creationId="{23D68771-40C4-4339-9217-F863FA31AA25}"/>
          </ac:grpSpMkLst>
        </pc:grpChg>
        <pc:picChg chg="mod">
          <ac:chgData name="Križan Viktor" userId="02fe330a-3fb4-4fde-b426-2b8d5557ba7d" providerId="ADAL" clId="{4FF8B03D-A598-468C-8863-D88052621FF7}" dt="2024-04-23T11:23:35.521" v="65"/>
          <ac:picMkLst>
            <pc:docMk/>
            <pc:sldMk cId="3318745764" sldId="863"/>
            <ac:picMk id="23" creationId="{84216A95-1B18-123B-94AD-18BD376191B2}"/>
          </ac:picMkLst>
        </pc:picChg>
      </pc:sldChg>
      <pc:sldChg chg="modSp modNotes">
        <pc:chgData name="Križan Viktor" userId="02fe330a-3fb4-4fde-b426-2b8d5557ba7d" providerId="ADAL" clId="{4FF8B03D-A598-468C-8863-D88052621FF7}" dt="2024-04-23T11:23:35.521" v="65"/>
        <pc:sldMkLst>
          <pc:docMk/>
          <pc:sldMk cId="284806172" sldId="867"/>
        </pc:sldMkLst>
        <pc:spChg chg="mod">
          <ac:chgData name="Križan Viktor" userId="02fe330a-3fb4-4fde-b426-2b8d5557ba7d" providerId="ADAL" clId="{4FF8B03D-A598-468C-8863-D88052621FF7}" dt="2024-04-23T11:23:35.521" v="65"/>
          <ac:spMkLst>
            <pc:docMk/>
            <pc:sldMk cId="284806172" sldId="867"/>
            <ac:spMk id="4" creationId="{B289F53E-69E7-DE33-B29A-6439F046B069}"/>
          </ac:spMkLst>
        </pc:spChg>
        <pc:spChg chg="mod">
          <ac:chgData name="Križan Viktor" userId="02fe330a-3fb4-4fde-b426-2b8d5557ba7d" providerId="ADAL" clId="{4FF8B03D-A598-468C-8863-D88052621FF7}" dt="2024-04-23T11:23:35.521" v="65"/>
          <ac:spMkLst>
            <pc:docMk/>
            <pc:sldMk cId="284806172" sldId="867"/>
            <ac:spMk id="7" creationId="{3F9E8DF4-E04D-3D54-02B2-F04E75695222}"/>
          </ac:spMkLst>
        </pc:spChg>
        <pc:spChg chg="mod">
          <ac:chgData name="Križan Viktor" userId="02fe330a-3fb4-4fde-b426-2b8d5557ba7d" providerId="ADAL" clId="{4FF8B03D-A598-468C-8863-D88052621FF7}" dt="2024-04-23T11:23:35.521" v="65"/>
          <ac:spMkLst>
            <pc:docMk/>
            <pc:sldMk cId="284806172" sldId="867"/>
            <ac:spMk id="23" creationId="{3F09FE46-DACA-1097-E69C-0FE8BC02C455}"/>
          </ac:spMkLst>
        </pc:spChg>
        <pc:spChg chg="mod">
          <ac:chgData name="Križan Viktor" userId="02fe330a-3fb4-4fde-b426-2b8d5557ba7d" providerId="ADAL" clId="{4FF8B03D-A598-468C-8863-D88052621FF7}" dt="2024-04-23T11:23:35.521" v="65"/>
          <ac:spMkLst>
            <pc:docMk/>
            <pc:sldMk cId="284806172" sldId="867"/>
            <ac:spMk id="24" creationId="{02765D62-2533-5268-849D-C2FA216BE9F9}"/>
          </ac:spMkLst>
        </pc:spChg>
        <pc:spChg chg="mod">
          <ac:chgData name="Križan Viktor" userId="02fe330a-3fb4-4fde-b426-2b8d5557ba7d" providerId="ADAL" clId="{4FF8B03D-A598-468C-8863-D88052621FF7}" dt="2024-04-23T11:23:35.521" v="65"/>
          <ac:spMkLst>
            <pc:docMk/>
            <pc:sldMk cId="284806172" sldId="867"/>
            <ac:spMk id="27" creationId="{4D48DA56-8BA5-5A7B-9059-43C0084CCA7E}"/>
          </ac:spMkLst>
        </pc:spChg>
        <pc:spChg chg="mod">
          <ac:chgData name="Križan Viktor" userId="02fe330a-3fb4-4fde-b426-2b8d5557ba7d" providerId="ADAL" clId="{4FF8B03D-A598-468C-8863-D88052621FF7}" dt="2024-04-23T11:23:35.521" v="65"/>
          <ac:spMkLst>
            <pc:docMk/>
            <pc:sldMk cId="284806172" sldId="867"/>
            <ac:spMk id="40" creationId="{E0E9B683-BB2A-B315-D108-A92607D28855}"/>
          </ac:spMkLst>
        </pc:spChg>
        <pc:spChg chg="mod">
          <ac:chgData name="Križan Viktor" userId="02fe330a-3fb4-4fde-b426-2b8d5557ba7d" providerId="ADAL" clId="{4FF8B03D-A598-468C-8863-D88052621FF7}" dt="2024-04-23T11:23:35.521" v="65"/>
          <ac:spMkLst>
            <pc:docMk/>
            <pc:sldMk cId="284806172" sldId="867"/>
            <ac:spMk id="42" creationId="{5BA9DC2E-ADC4-7F83-5C3B-1A6EDB88B501}"/>
          </ac:spMkLst>
        </pc:spChg>
        <pc:spChg chg="mod">
          <ac:chgData name="Križan Viktor" userId="02fe330a-3fb4-4fde-b426-2b8d5557ba7d" providerId="ADAL" clId="{4FF8B03D-A598-468C-8863-D88052621FF7}" dt="2024-04-23T11:23:35.521" v="65"/>
          <ac:spMkLst>
            <pc:docMk/>
            <pc:sldMk cId="284806172" sldId="867"/>
            <ac:spMk id="45" creationId="{B4BDEF69-683D-A76D-93E4-7730A316F59C}"/>
          </ac:spMkLst>
        </pc:spChg>
        <pc:spChg chg="mod">
          <ac:chgData name="Križan Viktor" userId="02fe330a-3fb4-4fde-b426-2b8d5557ba7d" providerId="ADAL" clId="{4FF8B03D-A598-468C-8863-D88052621FF7}" dt="2024-04-23T11:23:35.521" v="65"/>
          <ac:spMkLst>
            <pc:docMk/>
            <pc:sldMk cId="284806172" sldId="867"/>
            <ac:spMk id="46" creationId="{0808ED5D-D350-05F1-F0F4-DE75BFF7CD72}"/>
          </ac:spMkLst>
        </pc:spChg>
        <pc:spChg chg="mod">
          <ac:chgData name="Križan Viktor" userId="02fe330a-3fb4-4fde-b426-2b8d5557ba7d" providerId="ADAL" clId="{4FF8B03D-A598-468C-8863-D88052621FF7}" dt="2024-04-23T11:23:35.521" v="65"/>
          <ac:spMkLst>
            <pc:docMk/>
            <pc:sldMk cId="284806172" sldId="867"/>
            <ac:spMk id="47" creationId="{755A29C3-15CB-7E77-0013-5BDEF4EF691A}"/>
          </ac:spMkLst>
        </pc:spChg>
        <pc:spChg chg="mod">
          <ac:chgData name="Križan Viktor" userId="02fe330a-3fb4-4fde-b426-2b8d5557ba7d" providerId="ADAL" clId="{4FF8B03D-A598-468C-8863-D88052621FF7}" dt="2024-04-23T11:23:35.521" v="65"/>
          <ac:spMkLst>
            <pc:docMk/>
            <pc:sldMk cId="284806172" sldId="867"/>
            <ac:spMk id="48" creationId="{34DCEA1F-B6C8-7F58-284F-9016A156402F}"/>
          </ac:spMkLst>
        </pc:spChg>
        <pc:spChg chg="mod">
          <ac:chgData name="Križan Viktor" userId="02fe330a-3fb4-4fde-b426-2b8d5557ba7d" providerId="ADAL" clId="{4FF8B03D-A598-468C-8863-D88052621FF7}" dt="2024-04-23T11:23:35.521" v="65"/>
          <ac:spMkLst>
            <pc:docMk/>
            <pc:sldMk cId="284806172" sldId="867"/>
            <ac:spMk id="49" creationId="{20BCE36C-C856-F0E4-7A58-A551F17DB79A}"/>
          </ac:spMkLst>
        </pc:spChg>
        <pc:spChg chg="mod">
          <ac:chgData name="Križan Viktor" userId="02fe330a-3fb4-4fde-b426-2b8d5557ba7d" providerId="ADAL" clId="{4FF8B03D-A598-468C-8863-D88052621FF7}" dt="2024-04-23T11:23:35.521" v="65"/>
          <ac:spMkLst>
            <pc:docMk/>
            <pc:sldMk cId="284806172" sldId="867"/>
            <ac:spMk id="50" creationId="{3D4308A5-9FB5-1638-715A-D8014441F1E4}"/>
          </ac:spMkLst>
        </pc:spChg>
        <pc:spChg chg="mod">
          <ac:chgData name="Križan Viktor" userId="02fe330a-3fb4-4fde-b426-2b8d5557ba7d" providerId="ADAL" clId="{4FF8B03D-A598-468C-8863-D88052621FF7}" dt="2024-04-23T11:23:35.521" v="65"/>
          <ac:spMkLst>
            <pc:docMk/>
            <pc:sldMk cId="284806172" sldId="867"/>
            <ac:spMk id="51" creationId="{F927AA36-C708-7B47-16ED-CEC96658B8D5}"/>
          </ac:spMkLst>
        </pc:spChg>
        <pc:spChg chg="mod">
          <ac:chgData name="Križan Viktor" userId="02fe330a-3fb4-4fde-b426-2b8d5557ba7d" providerId="ADAL" clId="{4FF8B03D-A598-468C-8863-D88052621FF7}" dt="2024-04-23T11:23:35.521" v="65"/>
          <ac:spMkLst>
            <pc:docMk/>
            <pc:sldMk cId="284806172" sldId="867"/>
            <ac:spMk id="52" creationId="{2C087C4F-0F84-1011-31BA-D9173B135C20}"/>
          </ac:spMkLst>
        </pc:spChg>
        <pc:spChg chg="mod">
          <ac:chgData name="Križan Viktor" userId="02fe330a-3fb4-4fde-b426-2b8d5557ba7d" providerId="ADAL" clId="{4FF8B03D-A598-468C-8863-D88052621FF7}" dt="2024-04-23T11:23:35.521" v="65"/>
          <ac:spMkLst>
            <pc:docMk/>
            <pc:sldMk cId="284806172" sldId="867"/>
            <ac:spMk id="53" creationId="{9E5033EB-EBC9-92F6-16B1-736B2BE6868A}"/>
          </ac:spMkLst>
        </pc:spChg>
        <pc:spChg chg="mod">
          <ac:chgData name="Križan Viktor" userId="02fe330a-3fb4-4fde-b426-2b8d5557ba7d" providerId="ADAL" clId="{4FF8B03D-A598-468C-8863-D88052621FF7}" dt="2024-04-23T11:23:35.521" v="65"/>
          <ac:spMkLst>
            <pc:docMk/>
            <pc:sldMk cId="284806172" sldId="867"/>
            <ac:spMk id="54" creationId="{63D0F270-57A0-4785-8BE3-110D64AA9B7C}"/>
          </ac:spMkLst>
        </pc:spChg>
        <pc:spChg chg="mod">
          <ac:chgData name="Križan Viktor" userId="02fe330a-3fb4-4fde-b426-2b8d5557ba7d" providerId="ADAL" clId="{4FF8B03D-A598-468C-8863-D88052621FF7}" dt="2024-04-23T11:23:35.521" v="65"/>
          <ac:spMkLst>
            <pc:docMk/>
            <pc:sldMk cId="284806172" sldId="867"/>
            <ac:spMk id="55" creationId="{4EB2679C-0119-6B70-0EDA-6F2903B19B6E}"/>
          </ac:spMkLst>
        </pc:spChg>
        <pc:spChg chg="mod">
          <ac:chgData name="Križan Viktor" userId="02fe330a-3fb4-4fde-b426-2b8d5557ba7d" providerId="ADAL" clId="{4FF8B03D-A598-468C-8863-D88052621FF7}" dt="2024-04-23T11:23:35.521" v="65"/>
          <ac:spMkLst>
            <pc:docMk/>
            <pc:sldMk cId="284806172" sldId="867"/>
            <ac:spMk id="56" creationId="{5FAFCFEE-BB8C-64C2-6378-DAF0931CAE36}"/>
          </ac:spMkLst>
        </pc:spChg>
        <pc:spChg chg="mod">
          <ac:chgData name="Križan Viktor" userId="02fe330a-3fb4-4fde-b426-2b8d5557ba7d" providerId="ADAL" clId="{4FF8B03D-A598-468C-8863-D88052621FF7}" dt="2024-04-23T11:23:35.521" v="65"/>
          <ac:spMkLst>
            <pc:docMk/>
            <pc:sldMk cId="284806172" sldId="867"/>
            <ac:spMk id="57" creationId="{0DDFA4EE-769A-E4B5-72EC-5AAEF5325F65}"/>
          </ac:spMkLst>
        </pc:spChg>
        <pc:spChg chg="mod">
          <ac:chgData name="Križan Viktor" userId="02fe330a-3fb4-4fde-b426-2b8d5557ba7d" providerId="ADAL" clId="{4FF8B03D-A598-468C-8863-D88052621FF7}" dt="2024-04-23T11:23:35.521" v="65"/>
          <ac:spMkLst>
            <pc:docMk/>
            <pc:sldMk cId="284806172" sldId="867"/>
            <ac:spMk id="58" creationId="{2AF3A782-F9DD-1371-B1AA-467C21791CE3}"/>
          </ac:spMkLst>
        </pc:spChg>
        <pc:spChg chg="mod">
          <ac:chgData name="Križan Viktor" userId="02fe330a-3fb4-4fde-b426-2b8d5557ba7d" providerId="ADAL" clId="{4FF8B03D-A598-468C-8863-D88052621FF7}" dt="2024-04-23T11:23:35.521" v="65"/>
          <ac:spMkLst>
            <pc:docMk/>
            <pc:sldMk cId="284806172" sldId="867"/>
            <ac:spMk id="60" creationId="{8061D966-46A4-BED0-D800-5049EC01774C}"/>
          </ac:spMkLst>
        </pc:spChg>
        <pc:spChg chg="mod">
          <ac:chgData name="Križan Viktor" userId="02fe330a-3fb4-4fde-b426-2b8d5557ba7d" providerId="ADAL" clId="{4FF8B03D-A598-468C-8863-D88052621FF7}" dt="2024-04-23T11:23:35.521" v="65"/>
          <ac:spMkLst>
            <pc:docMk/>
            <pc:sldMk cId="284806172" sldId="867"/>
            <ac:spMk id="61" creationId="{11EA84E7-65A6-A805-1A7B-67DE80243555}"/>
          </ac:spMkLst>
        </pc:spChg>
        <pc:spChg chg="mod">
          <ac:chgData name="Križan Viktor" userId="02fe330a-3fb4-4fde-b426-2b8d5557ba7d" providerId="ADAL" clId="{4FF8B03D-A598-468C-8863-D88052621FF7}" dt="2024-04-23T11:23:35.521" v="65"/>
          <ac:spMkLst>
            <pc:docMk/>
            <pc:sldMk cId="284806172" sldId="867"/>
            <ac:spMk id="62" creationId="{CCCCE63B-2210-3C47-C5D2-EC7223FEF603}"/>
          </ac:spMkLst>
        </pc:spChg>
        <pc:spChg chg="mod">
          <ac:chgData name="Križan Viktor" userId="02fe330a-3fb4-4fde-b426-2b8d5557ba7d" providerId="ADAL" clId="{4FF8B03D-A598-468C-8863-D88052621FF7}" dt="2024-04-23T11:23:35.521" v="65"/>
          <ac:spMkLst>
            <pc:docMk/>
            <pc:sldMk cId="284806172" sldId="867"/>
            <ac:spMk id="63" creationId="{A9F5239A-B71B-592C-3B91-9A8DCBE8FF22}"/>
          </ac:spMkLst>
        </pc:spChg>
        <pc:spChg chg="mod">
          <ac:chgData name="Križan Viktor" userId="02fe330a-3fb4-4fde-b426-2b8d5557ba7d" providerId="ADAL" clId="{4FF8B03D-A598-468C-8863-D88052621FF7}" dt="2024-04-23T11:23:35.521" v="65"/>
          <ac:spMkLst>
            <pc:docMk/>
            <pc:sldMk cId="284806172" sldId="867"/>
            <ac:spMk id="64" creationId="{63FC4303-2939-0459-7E09-4B99615208B5}"/>
          </ac:spMkLst>
        </pc:spChg>
        <pc:spChg chg="mod">
          <ac:chgData name="Križan Viktor" userId="02fe330a-3fb4-4fde-b426-2b8d5557ba7d" providerId="ADAL" clId="{4FF8B03D-A598-468C-8863-D88052621FF7}" dt="2024-04-23T11:23:35.521" v="65"/>
          <ac:spMkLst>
            <pc:docMk/>
            <pc:sldMk cId="284806172" sldId="867"/>
            <ac:spMk id="65" creationId="{EE552586-0697-E65E-EEB1-DC8D3E1553CA}"/>
          </ac:spMkLst>
        </pc:spChg>
        <pc:spChg chg="mod">
          <ac:chgData name="Križan Viktor" userId="02fe330a-3fb4-4fde-b426-2b8d5557ba7d" providerId="ADAL" clId="{4FF8B03D-A598-468C-8863-D88052621FF7}" dt="2024-04-23T11:23:35.521" v="65"/>
          <ac:spMkLst>
            <pc:docMk/>
            <pc:sldMk cId="284806172" sldId="867"/>
            <ac:spMk id="66" creationId="{0E47BAF8-14FB-5229-2449-05A2C6227FFF}"/>
          </ac:spMkLst>
        </pc:spChg>
        <pc:spChg chg="mod">
          <ac:chgData name="Križan Viktor" userId="02fe330a-3fb4-4fde-b426-2b8d5557ba7d" providerId="ADAL" clId="{4FF8B03D-A598-468C-8863-D88052621FF7}" dt="2024-04-23T11:23:35.521" v="65"/>
          <ac:spMkLst>
            <pc:docMk/>
            <pc:sldMk cId="284806172" sldId="867"/>
            <ac:spMk id="67" creationId="{3A7AD38E-4977-C389-8217-7B162FDDEB36}"/>
          </ac:spMkLst>
        </pc:spChg>
        <pc:spChg chg="mod">
          <ac:chgData name="Križan Viktor" userId="02fe330a-3fb4-4fde-b426-2b8d5557ba7d" providerId="ADAL" clId="{4FF8B03D-A598-468C-8863-D88052621FF7}" dt="2024-04-23T11:23:35.521" v="65"/>
          <ac:spMkLst>
            <pc:docMk/>
            <pc:sldMk cId="284806172" sldId="867"/>
            <ac:spMk id="68" creationId="{63C086C4-38FC-A71D-FD6F-93093B89120D}"/>
          </ac:spMkLst>
        </pc:spChg>
        <pc:spChg chg="mod">
          <ac:chgData name="Križan Viktor" userId="02fe330a-3fb4-4fde-b426-2b8d5557ba7d" providerId="ADAL" clId="{4FF8B03D-A598-468C-8863-D88052621FF7}" dt="2024-04-23T11:23:35.521" v="65"/>
          <ac:spMkLst>
            <pc:docMk/>
            <pc:sldMk cId="284806172" sldId="867"/>
            <ac:spMk id="69" creationId="{FEA79917-F363-3B45-DAB1-E20DCC903207}"/>
          </ac:spMkLst>
        </pc:spChg>
        <pc:spChg chg="mod">
          <ac:chgData name="Križan Viktor" userId="02fe330a-3fb4-4fde-b426-2b8d5557ba7d" providerId="ADAL" clId="{4FF8B03D-A598-468C-8863-D88052621FF7}" dt="2024-04-23T11:23:35.521" v="65"/>
          <ac:spMkLst>
            <pc:docMk/>
            <pc:sldMk cId="284806172" sldId="867"/>
            <ac:spMk id="70" creationId="{43C9D202-959E-17EB-400A-4389EEC4D10C}"/>
          </ac:spMkLst>
        </pc:spChg>
        <pc:spChg chg="mod">
          <ac:chgData name="Križan Viktor" userId="02fe330a-3fb4-4fde-b426-2b8d5557ba7d" providerId="ADAL" clId="{4FF8B03D-A598-468C-8863-D88052621FF7}" dt="2024-04-23T11:23:35.521" v="65"/>
          <ac:spMkLst>
            <pc:docMk/>
            <pc:sldMk cId="284806172" sldId="867"/>
            <ac:spMk id="71" creationId="{1D7F048A-F96B-7E0B-D9FC-1404BEEBDC67}"/>
          </ac:spMkLst>
        </pc:spChg>
        <pc:spChg chg="mod">
          <ac:chgData name="Križan Viktor" userId="02fe330a-3fb4-4fde-b426-2b8d5557ba7d" providerId="ADAL" clId="{4FF8B03D-A598-468C-8863-D88052621FF7}" dt="2024-04-23T11:23:35.521" v="65"/>
          <ac:spMkLst>
            <pc:docMk/>
            <pc:sldMk cId="284806172" sldId="867"/>
            <ac:spMk id="72" creationId="{60C90826-9F5A-6895-9274-F5BE35166FD3}"/>
          </ac:spMkLst>
        </pc:spChg>
        <pc:spChg chg="mod">
          <ac:chgData name="Križan Viktor" userId="02fe330a-3fb4-4fde-b426-2b8d5557ba7d" providerId="ADAL" clId="{4FF8B03D-A598-468C-8863-D88052621FF7}" dt="2024-04-23T11:23:35.521" v="65"/>
          <ac:spMkLst>
            <pc:docMk/>
            <pc:sldMk cId="284806172" sldId="867"/>
            <ac:spMk id="73" creationId="{82F033AA-EA41-AFC4-35C6-42B184868DCA}"/>
          </ac:spMkLst>
        </pc:spChg>
        <pc:spChg chg="mod">
          <ac:chgData name="Križan Viktor" userId="02fe330a-3fb4-4fde-b426-2b8d5557ba7d" providerId="ADAL" clId="{4FF8B03D-A598-468C-8863-D88052621FF7}" dt="2024-04-23T11:23:35.521" v="65"/>
          <ac:spMkLst>
            <pc:docMk/>
            <pc:sldMk cId="284806172" sldId="867"/>
            <ac:spMk id="75" creationId="{EFB6EB3C-B7D7-9DA5-DDBD-FABE270DC49E}"/>
          </ac:spMkLst>
        </pc:spChg>
        <pc:spChg chg="mod">
          <ac:chgData name="Križan Viktor" userId="02fe330a-3fb4-4fde-b426-2b8d5557ba7d" providerId="ADAL" clId="{4FF8B03D-A598-468C-8863-D88052621FF7}" dt="2024-04-23T11:23:35.521" v="65"/>
          <ac:spMkLst>
            <pc:docMk/>
            <pc:sldMk cId="284806172" sldId="867"/>
            <ac:spMk id="76" creationId="{05EC91C1-D19A-C73D-A080-A4562C8C2C8F}"/>
          </ac:spMkLst>
        </pc:spChg>
        <pc:spChg chg="mod">
          <ac:chgData name="Križan Viktor" userId="02fe330a-3fb4-4fde-b426-2b8d5557ba7d" providerId="ADAL" clId="{4FF8B03D-A598-468C-8863-D88052621FF7}" dt="2024-04-23T11:23:35.521" v="65"/>
          <ac:spMkLst>
            <pc:docMk/>
            <pc:sldMk cId="284806172" sldId="867"/>
            <ac:spMk id="78" creationId="{E4D0449A-49CA-0ACF-9BB5-2AFEE6D764C6}"/>
          </ac:spMkLst>
        </pc:spChg>
        <pc:spChg chg="mod">
          <ac:chgData name="Križan Viktor" userId="02fe330a-3fb4-4fde-b426-2b8d5557ba7d" providerId="ADAL" clId="{4FF8B03D-A598-468C-8863-D88052621FF7}" dt="2024-04-23T11:23:35.521" v="65"/>
          <ac:spMkLst>
            <pc:docMk/>
            <pc:sldMk cId="284806172" sldId="867"/>
            <ac:spMk id="79" creationId="{C8A9AEB5-869F-1BC8-6239-0B231DAF717E}"/>
          </ac:spMkLst>
        </pc:spChg>
        <pc:spChg chg="mod">
          <ac:chgData name="Križan Viktor" userId="02fe330a-3fb4-4fde-b426-2b8d5557ba7d" providerId="ADAL" clId="{4FF8B03D-A598-468C-8863-D88052621FF7}" dt="2024-04-23T11:23:35.521" v="65"/>
          <ac:spMkLst>
            <pc:docMk/>
            <pc:sldMk cId="284806172" sldId="867"/>
            <ac:spMk id="81" creationId="{71ECBC6A-8EAF-82EE-9D5B-90BF02363728}"/>
          </ac:spMkLst>
        </pc:spChg>
        <pc:spChg chg="mod">
          <ac:chgData name="Križan Viktor" userId="02fe330a-3fb4-4fde-b426-2b8d5557ba7d" providerId="ADAL" clId="{4FF8B03D-A598-468C-8863-D88052621FF7}" dt="2024-04-23T11:23:35.521" v="65"/>
          <ac:spMkLst>
            <pc:docMk/>
            <pc:sldMk cId="284806172" sldId="867"/>
            <ac:spMk id="82" creationId="{DA67F319-3019-555B-4F6D-C97757186620}"/>
          </ac:spMkLst>
        </pc:spChg>
        <pc:spChg chg="mod">
          <ac:chgData name="Križan Viktor" userId="02fe330a-3fb4-4fde-b426-2b8d5557ba7d" providerId="ADAL" clId="{4FF8B03D-A598-468C-8863-D88052621FF7}" dt="2024-04-23T11:23:35.521" v="65"/>
          <ac:spMkLst>
            <pc:docMk/>
            <pc:sldMk cId="284806172" sldId="867"/>
            <ac:spMk id="83" creationId="{B73E0CE2-5EAF-9E68-DC26-70442005B8E8}"/>
          </ac:spMkLst>
        </pc:spChg>
        <pc:grpChg chg="mod">
          <ac:chgData name="Križan Viktor" userId="02fe330a-3fb4-4fde-b426-2b8d5557ba7d" providerId="ADAL" clId="{4FF8B03D-A598-468C-8863-D88052621FF7}" dt="2024-04-23T11:23:35.521" v="65"/>
          <ac:grpSpMkLst>
            <pc:docMk/>
            <pc:sldMk cId="284806172" sldId="867"/>
            <ac:grpSpMk id="59" creationId="{939D8CDC-48C7-1B8C-1977-1705148E6F67}"/>
          </ac:grpSpMkLst>
        </pc:grpChg>
        <pc:picChg chg="mod">
          <ac:chgData name="Križan Viktor" userId="02fe330a-3fb4-4fde-b426-2b8d5557ba7d" providerId="ADAL" clId="{4FF8B03D-A598-468C-8863-D88052621FF7}" dt="2024-04-23T11:23:35.521" v="65"/>
          <ac:picMkLst>
            <pc:docMk/>
            <pc:sldMk cId="284806172" sldId="867"/>
            <ac:picMk id="22" creationId="{0FD41FF7-65B2-0877-F58F-838EE4205128}"/>
          </ac:picMkLst>
        </pc:picChg>
        <pc:picChg chg="mod">
          <ac:chgData name="Križan Viktor" userId="02fe330a-3fb4-4fde-b426-2b8d5557ba7d" providerId="ADAL" clId="{4FF8B03D-A598-468C-8863-D88052621FF7}" dt="2024-04-23T11:23:35.521" v="65"/>
          <ac:picMkLst>
            <pc:docMk/>
            <pc:sldMk cId="284806172" sldId="867"/>
            <ac:picMk id="33" creationId="{BE36B67A-9080-4355-808C-EC37F151299D}"/>
          </ac:picMkLst>
        </pc:picChg>
        <pc:picChg chg="mod">
          <ac:chgData name="Križan Viktor" userId="02fe330a-3fb4-4fde-b426-2b8d5557ba7d" providerId="ADAL" clId="{4FF8B03D-A598-468C-8863-D88052621FF7}" dt="2024-04-23T11:23:35.521" v="65"/>
          <ac:picMkLst>
            <pc:docMk/>
            <pc:sldMk cId="284806172" sldId="867"/>
            <ac:picMk id="35" creationId="{A23A6099-5528-6E11-8BBB-0E0A504F5233}"/>
          </ac:picMkLst>
        </pc:picChg>
        <pc:picChg chg="mod">
          <ac:chgData name="Križan Viktor" userId="02fe330a-3fb4-4fde-b426-2b8d5557ba7d" providerId="ADAL" clId="{4FF8B03D-A598-468C-8863-D88052621FF7}" dt="2024-04-23T11:23:35.521" v="65"/>
          <ac:picMkLst>
            <pc:docMk/>
            <pc:sldMk cId="284806172" sldId="867"/>
            <ac:picMk id="37" creationId="{57A9394A-F54F-1139-5A72-2D94C4A71BA9}"/>
          </ac:picMkLst>
        </pc:picChg>
        <pc:picChg chg="mod">
          <ac:chgData name="Križan Viktor" userId="02fe330a-3fb4-4fde-b426-2b8d5557ba7d" providerId="ADAL" clId="{4FF8B03D-A598-468C-8863-D88052621FF7}" dt="2024-04-23T11:23:35.521" v="65"/>
          <ac:picMkLst>
            <pc:docMk/>
            <pc:sldMk cId="284806172" sldId="867"/>
            <ac:picMk id="38" creationId="{23821020-C9BE-1B09-6714-B20F74344E06}"/>
          </ac:picMkLst>
        </pc:picChg>
        <pc:picChg chg="mod">
          <ac:chgData name="Križan Viktor" userId="02fe330a-3fb4-4fde-b426-2b8d5557ba7d" providerId="ADAL" clId="{4FF8B03D-A598-468C-8863-D88052621FF7}" dt="2024-04-23T11:23:35.521" v="65"/>
          <ac:picMkLst>
            <pc:docMk/>
            <pc:sldMk cId="284806172" sldId="867"/>
            <ac:picMk id="39" creationId="{05B01147-2C35-FB2F-6A52-6F1EE3A38D4C}"/>
          </ac:picMkLst>
        </pc:picChg>
        <pc:picChg chg="mod">
          <ac:chgData name="Križan Viktor" userId="02fe330a-3fb4-4fde-b426-2b8d5557ba7d" providerId="ADAL" clId="{4FF8B03D-A598-468C-8863-D88052621FF7}" dt="2024-04-23T11:23:35.521" v="65"/>
          <ac:picMkLst>
            <pc:docMk/>
            <pc:sldMk cId="284806172" sldId="867"/>
            <ac:picMk id="41" creationId="{7F5A7BB1-5342-3583-AD14-10A56A4A99DA}"/>
          </ac:picMkLst>
        </pc:picChg>
        <pc:picChg chg="mod">
          <ac:chgData name="Križan Viktor" userId="02fe330a-3fb4-4fde-b426-2b8d5557ba7d" providerId="ADAL" clId="{4FF8B03D-A598-468C-8863-D88052621FF7}" dt="2024-04-23T11:23:35.521" v="65"/>
          <ac:picMkLst>
            <pc:docMk/>
            <pc:sldMk cId="284806172" sldId="867"/>
            <ac:picMk id="43" creationId="{94C85B80-96F6-D155-3B62-E75ACBE4425B}"/>
          </ac:picMkLst>
        </pc:picChg>
        <pc:cxnChg chg="mod">
          <ac:chgData name="Križan Viktor" userId="02fe330a-3fb4-4fde-b426-2b8d5557ba7d" providerId="ADAL" clId="{4FF8B03D-A598-468C-8863-D88052621FF7}" dt="2024-04-23T11:23:35.521" v="65"/>
          <ac:cxnSpMkLst>
            <pc:docMk/>
            <pc:sldMk cId="284806172" sldId="867"/>
            <ac:cxnSpMk id="3" creationId="{42E6E570-E6D0-998A-98E1-9FCFD4DD5720}"/>
          </ac:cxnSpMkLst>
        </pc:cxnChg>
      </pc:sldChg>
      <pc:sldChg chg="modSp modNotes">
        <pc:chgData name="Križan Viktor" userId="02fe330a-3fb4-4fde-b426-2b8d5557ba7d" providerId="ADAL" clId="{4FF8B03D-A598-468C-8863-D88052621FF7}" dt="2024-04-23T11:23:35.521" v="65"/>
        <pc:sldMkLst>
          <pc:docMk/>
          <pc:sldMk cId="977851293" sldId="869"/>
        </pc:sldMkLst>
        <pc:spChg chg="mod">
          <ac:chgData name="Križan Viktor" userId="02fe330a-3fb4-4fde-b426-2b8d5557ba7d" providerId="ADAL" clId="{4FF8B03D-A598-468C-8863-D88052621FF7}" dt="2024-04-23T11:23:35.521" v="65"/>
          <ac:spMkLst>
            <pc:docMk/>
            <pc:sldMk cId="977851293" sldId="869"/>
            <ac:spMk id="4" creationId="{B65E28CB-9D12-C63B-7CA8-DF169BF4E7C2}"/>
          </ac:spMkLst>
        </pc:spChg>
        <pc:spChg chg="mod">
          <ac:chgData name="Križan Viktor" userId="02fe330a-3fb4-4fde-b426-2b8d5557ba7d" providerId="ADAL" clId="{4FF8B03D-A598-468C-8863-D88052621FF7}" dt="2024-04-23T11:23:35.521" v="65"/>
          <ac:spMkLst>
            <pc:docMk/>
            <pc:sldMk cId="977851293" sldId="869"/>
            <ac:spMk id="5" creationId="{793E25C9-AF85-6057-23E2-2840A469449E}"/>
          </ac:spMkLst>
        </pc:spChg>
        <pc:spChg chg="mod">
          <ac:chgData name="Križan Viktor" userId="02fe330a-3fb4-4fde-b426-2b8d5557ba7d" providerId="ADAL" clId="{4FF8B03D-A598-468C-8863-D88052621FF7}" dt="2024-04-23T11:23:35.521" v="65"/>
          <ac:spMkLst>
            <pc:docMk/>
            <pc:sldMk cId="977851293" sldId="869"/>
            <ac:spMk id="18" creationId="{B0421927-C949-0A4A-CF74-C8D42BAA0362}"/>
          </ac:spMkLst>
        </pc:spChg>
        <pc:spChg chg="mod">
          <ac:chgData name="Križan Viktor" userId="02fe330a-3fb4-4fde-b426-2b8d5557ba7d" providerId="ADAL" clId="{4FF8B03D-A598-468C-8863-D88052621FF7}" dt="2024-04-23T11:23:35.521" v="65"/>
          <ac:spMkLst>
            <pc:docMk/>
            <pc:sldMk cId="977851293" sldId="869"/>
            <ac:spMk id="19" creationId="{36896093-0FD3-22AB-1E36-38890AFFCB78}"/>
          </ac:spMkLst>
        </pc:spChg>
        <pc:spChg chg="mod">
          <ac:chgData name="Križan Viktor" userId="02fe330a-3fb4-4fde-b426-2b8d5557ba7d" providerId="ADAL" clId="{4FF8B03D-A598-468C-8863-D88052621FF7}" dt="2024-04-23T11:23:35.521" v="65"/>
          <ac:spMkLst>
            <pc:docMk/>
            <pc:sldMk cId="977851293" sldId="869"/>
            <ac:spMk id="22" creationId="{8C3378EA-EAE4-4D63-9D46-85EA1935FC07}"/>
          </ac:spMkLst>
        </pc:spChg>
        <pc:spChg chg="mod">
          <ac:chgData name="Križan Viktor" userId="02fe330a-3fb4-4fde-b426-2b8d5557ba7d" providerId="ADAL" clId="{4FF8B03D-A598-468C-8863-D88052621FF7}" dt="2024-04-23T11:23:35.521" v="65"/>
          <ac:spMkLst>
            <pc:docMk/>
            <pc:sldMk cId="977851293" sldId="869"/>
            <ac:spMk id="24" creationId="{F22B7F3A-50CA-1783-5A35-C3D781544ADB}"/>
          </ac:spMkLst>
        </pc:spChg>
        <pc:spChg chg="mod">
          <ac:chgData name="Križan Viktor" userId="02fe330a-3fb4-4fde-b426-2b8d5557ba7d" providerId="ADAL" clId="{4FF8B03D-A598-468C-8863-D88052621FF7}" dt="2024-04-23T11:23:35.521" v="65"/>
          <ac:spMkLst>
            <pc:docMk/>
            <pc:sldMk cId="977851293" sldId="869"/>
            <ac:spMk id="26" creationId="{47F677EE-DD3C-BD74-1A42-150F16899467}"/>
          </ac:spMkLst>
        </pc:spChg>
        <pc:spChg chg="mod">
          <ac:chgData name="Križan Viktor" userId="02fe330a-3fb4-4fde-b426-2b8d5557ba7d" providerId="ADAL" clId="{4FF8B03D-A598-468C-8863-D88052621FF7}" dt="2024-04-23T11:23:35.521" v="65"/>
          <ac:spMkLst>
            <pc:docMk/>
            <pc:sldMk cId="977851293" sldId="869"/>
            <ac:spMk id="27" creationId="{85F565F6-63C6-BE82-F577-C8970EF4EF21}"/>
          </ac:spMkLst>
        </pc:spChg>
        <pc:spChg chg="mod">
          <ac:chgData name="Križan Viktor" userId="02fe330a-3fb4-4fde-b426-2b8d5557ba7d" providerId="ADAL" clId="{4FF8B03D-A598-468C-8863-D88052621FF7}" dt="2024-04-23T11:23:35.521" v="65"/>
          <ac:spMkLst>
            <pc:docMk/>
            <pc:sldMk cId="977851293" sldId="869"/>
            <ac:spMk id="28" creationId="{5420926F-B7EE-67C9-F964-31587EA1DD0C}"/>
          </ac:spMkLst>
        </pc:spChg>
        <pc:spChg chg="mod">
          <ac:chgData name="Križan Viktor" userId="02fe330a-3fb4-4fde-b426-2b8d5557ba7d" providerId="ADAL" clId="{4FF8B03D-A598-468C-8863-D88052621FF7}" dt="2024-04-23T11:23:35.521" v="65"/>
          <ac:spMkLst>
            <pc:docMk/>
            <pc:sldMk cId="977851293" sldId="869"/>
            <ac:spMk id="40" creationId="{34125C9F-2F73-AFD8-54AE-4EE95E619118}"/>
          </ac:spMkLst>
        </pc:spChg>
        <pc:spChg chg="mod">
          <ac:chgData name="Križan Viktor" userId="02fe330a-3fb4-4fde-b426-2b8d5557ba7d" providerId="ADAL" clId="{4FF8B03D-A598-468C-8863-D88052621FF7}" dt="2024-04-23T11:23:35.521" v="65"/>
          <ac:spMkLst>
            <pc:docMk/>
            <pc:sldMk cId="977851293" sldId="869"/>
            <ac:spMk id="41" creationId="{774F4B51-F5CF-38CD-C52E-782BC0E07F21}"/>
          </ac:spMkLst>
        </pc:spChg>
        <pc:spChg chg="mod">
          <ac:chgData name="Križan Viktor" userId="02fe330a-3fb4-4fde-b426-2b8d5557ba7d" providerId="ADAL" clId="{4FF8B03D-A598-468C-8863-D88052621FF7}" dt="2024-04-23T11:23:35.521" v="65"/>
          <ac:spMkLst>
            <pc:docMk/>
            <pc:sldMk cId="977851293" sldId="869"/>
            <ac:spMk id="46" creationId="{5D26E590-208E-8F29-701A-09F5544709F0}"/>
          </ac:spMkLst>
        </pc:spChg>
        <pc:spChg chg="mod">
          <ac:chgData name="Križan Viktor" userId="02fe330a-3fb4-4fde-b426-2b8d5557ba7d" providerId="ADAL" clId="{4FF8B03D-A598-468C-8863-D88052621FF7}" dt="2024-04-23T11:23:35.521" v="65"/>
          <ac:spMkLst>
            <pc:docMk/>
            <pc:sldMk cId="977851293" sldId="869"/>
            <ac:spMk id="47" creationId="{EC464B5A-927C-693F-8F1B-398C65C3908C}"/>
          </ac:spMkLst>
        </pc:spChg>
        <pc:spChg chg="mod">
          <ac:chgData name="Križan Viktor" userId="02fe330a-3fb4-4fde-b426-2b8d5557ba7d" providerId="ADAL" clId="{4FF8B03D-A598-468C-8863-D88052621FF7}" dt="2024-04-23T11:23:35.521" v="65"/>
          <ac:spMkLst>
            <pc:docMk/>
            <pc:sldMk cId="977851293" sldId="869"/>
            <ac:spMk id="48" creationId="{89AF67F9-F384-82D1-1825-FEE48DB89B38}"/>
          </ac:spMkLst>
        </pc:spChg>
        <pc:spChg chg="mod">
          <ac:chgData name="Križan Viktor" userId="02fe330a-3fb4-4fde-b426-2b8d5557ba7d" providerId="ADAL" clId="{4FF8B03D-A598-468C-8863-D88052621FF7}" dt="2024-04-23T11:23:35.521" v="65"/>
          <ac:spMkLst>
            <pc:docMk/>
            <pc:sldMk cId="977851293" sldId="869"/>
            <ac:spMk id="65" creationId="{CA8FEAB6-6E92-1611-DB6C-9230643F5B0A}"/>
          </ac:spMkLst>
        </pc:spChg>
        <pc:spChg chg="mod">
          <ac:chgData name="Križan Viktor" userId="02fe330a-3fb4-4fde-b426-2b8d5557ba7d" providerId="ADAL" clId="{4FF8B03D-A598-468C-8863-D88052621FF7}" dt="2024-04-23T11:23:35.521" v="65"/>
          <ac:spMkLst>
            <pc:docMk/>
            <pc:sldMk cId="977851293" sldId="869"/>
            <ac:spMk id="68" creationId="{50BF48C7-E4A5-C1BD-710F-1E9EE57D4E82}"/>
          </ac:spMkLst>
        </pc:spChg>
        <pc:spChg chg="mod">
          <ac:chgData name="Križan Viktor" userId="02fe330a-3fb4-4fde-b426-2b8d5557ba7d" providerId="ADAL" clId="{4FF8B03D-A598-468C-8863-D88052621FF7}" dt="2024-04-23T11:23:35.521" v="65"/>
          <ac:spMkLst>
            <pc:docMk/>
            <pc:sldMk cId="977851293" sldId="869"/>
            <ac:spMk id="71" creationId="{0D77C5DB-B92A-96ED-B4F3-8068CF0CF342}"/>
          </ac:spMkLst>
        </pc:spChg>
        <pc:grpChg chg="mod">
          <ac:chgData name="Križan Viktor" userId="02fe330a-3fb4-4fde-b426-2b8d5557ba7d" providerId="ADAL" clId="{4FF8B03D-A598-468C-8863-D88052621FF7}" dt="2024-04-23T11:23:35.521" v="65"/>
          <ac:grpSpMkLst>
            <pc:docMk/>
            <pc:sldMk cId="977851293" sldId="869"/>
            <ac:grpSpMk id="29" creationId="{E3814E11-AD22-1BD2-D36C-AD01C5093BA8}"/>
          </ac:grpSpMkLst>
        </pc:grpChg>
        <pc:grpChg chg="mod">
          <ac:chgData name="Križan Viktor" userId="02fe330a-3fb4-4fde-b426-2b8d5557ba7d" providerId="ADAL" clId="{4FF8B03D-A598-468C-8863-D88052621FF7}" dt="2024-04-23T11:23:35.521" v="65"/>
          <ac:grpSpMkLst>
            <pc:docMk/>
            <pc:sldMk cId="977851293" sldId="869"/>
            <ac:grpSpMk id="33" creationId="{A3831516-9705-FCE0-A509-1AC849ECB3E1}"/>
          </ac:grpSpMkLst>
        </pc:grpChg>
        <pc:grpChg chg="mod">
          <ac:chgData name="Križan Viktor" userId="02fe330a-3fb4-4fde-b426-2b8d5557ba7d" providerId="ADAL" clId="{4FF8B03D-A598-468C-8863-D88052621FF7}" dt="2024-04-23T11:23:35.521" v="65"/>
          <ac:grpSpMkLst>
            <pc:docMk/>
            <pc:sldMk cId="977851293" sldId="869"/>
            <ac:grpSpMk id="43" creationId="{83DE956E-B6D3-6FC1-1E04-00F9616EC75A}"/>
          </ac:grpSpMkLst>
        </pc:grpChg>
        <pc:grpChg chg="mod">
          <ac:chgData name="Križan Viktor" userId="02fe330a-3fb4-4fde-b426-2b8d5557ba7d" providerId="ADAL" clId="{4FF8B03D-A598-468C-8863-D88052621FF7}" dt="2024-04-23T11:23:35.521" v="65"/>
          <ac:grpSpMkLst>
            <pc:docMk/>
            <pc:sldMk cId="977851293" sldId="869"/>
            <ac:grpSpMk id="78" creationId="{EBB55864-B811-9F29-080E-44AF01C51E12}"/>
          </ac:grpSpMkLst>
        </pc:grpChg>
        <pc:grpChg chg="mod">
          <ac:chgData name="Križan Viktor" userId="02fe330a-3fb4-4fde-b426-2b8d5557ba7d" providerId="ADAL" clId="{4FF8B03D-A598-468C-8863-D88052621FF7}" dt="2024-04-23T11:23:35.521" v="65"/>
          <ac:grpSpMkLst>
            <pc:docMk/>
            <pc:sldMk cId="977851293" sldId="869"/>
            <ac:grpSpMk id="79" creationId="{72C99795-5DC5-9391-B798-400D2E5BE5B9}"/>
          </ac:grpSpMkLst>
        </pc:grpChg>
        <pc:grpChg chg="mod">
          <ac:chgData name="Križan Viktor" userId="02fe330a-3fb4-4fde-b426-2b8d5557ba7d" providerId="ADAL" clId="{4FF8B03D-A598-468C-8863-D88052621FF7}" dt="2024-04-23T11:23:35.521" v="65"/>
          <ac:grpSpMkLst>
            <pc:docMk/>
            <pc:sldMk cId="977851293" sldId="869"/>
            <ac:grpSpMk id="80" creationId="{15116C07-C7B0-165B-FD2B-CF903539D5B0}"/>
          </ac:grpSpMkLst>
        </pc:grpChg>
        <pc:grpChg chg="mod">
          <ac:chgData name="Križan Viktor" userId="02fe330a-3fb4-4fde-b426-2b8d5557ba7d" providerId="ADAL" clId="{4FF8B03D-A598-468C-8863-D88052621FF7}" dt="2024-04-23T11:23:35.521" v="65"/>
          <ac:grpSpMkLst>
            <pc:docMk/>
            <pc:sldMk cId="977851293" sldId="869"/>
            <ac:grpSpMk id="81" creationId="{DD69303B-78A1-D7F2-532F-9FC9DEF5E6E7}"/>
          </ac:grpSpMkLst>
        </pc:grpChg>
        <pc:picChg chg="mod">
          <ac:chgData name="Križan Viktor" userId="02fe330a-3fb4-4fde-b426-2b8d5557ba7d" providerId="ADAL" clId="{4FF8B03D-A598-468C-8863-D88052621FF7}" dt="2024-04-23T11:23:35.521" v="65"/>
          <ac:picMkLst>
            <pc:docMk/>
            <pc:sldMk cId="977851293" sldId="869"/>
            <ac:picMk id="63" creationId="{D89589E6-BE89-46F3-F184-520C5068332D}"/>
          </ac:picMkLst>
        </pc:picChg>
        <pc:picChg chg="mod">
          <ac:chgData name="Križan Viktor" userId="02fe330a-3fb4-4fde-b426-2b8d5557ba7d" providerId="ADAL" clId="{4FF8B03D-A598-468C-8863-D88052621FF7}" dt="2024-04-23T11:23:35.521" v="65"/>
          <ac:picMkLst>
            <pc:docMk/>
            <pc:sldMk cId="977851293" sldId="869"/>
            <ac:picMk id="66" creationId="{B7E67EBF-405E-0B00-ABA2-24D9C7A187E7}"/>
          </ac:picMkLst>
        </pc:picChg>
        <pc:picChg chg="mod">
          <ac:chgData name="Križan Viktor" userId="02fe330a-3fb4-4fde-b426-2b8d5557ba7d" providerId="ADAL" clId="{4FF8B03D-A598-468C-8863-D88052621FF7}" dt="2024-04-23T11:23:35.521" v="65"/>
          <ac:picMkLst>
            <pc:docMk/>
            <pc:sldMk cId="977851293" sldId="869"/>
            <ac:picMk id="67" creationId="{6DEBF11D-2B48-5DAE-93EA-6E4C704CF6AB}"/>
          </ac:picMkLst>
        </pc:picChg>
        <pc:picChg chg="mod">
          <ac:chgData name="Križan Viktor" userId="02fe330a-3fb4-4fde-b426-2b8d5557ba7d" providerId="ADAL" clId="{4FF8B03D-A598-468C-8863-D88052621FF7}" dt="2024-04-23T11:23:35.521" v="65"/>
          <ac:picMkLst>
            <pc:docMk/>
            <pc:sldMk cId="977851293" sldId="869"/>
            <ac:picMk id="77" creationId="{848132B9-B850-E9F2-9011-B54474C70F4B}"/>
          </ac:picMkLst>
        </pc:picChg>
      </pc:sldChg>
      <pc:sldChg chg="modSp">
        <pc:chgData name="Križan Viktor" userId="02fe330a-3fb4-4fde-b426-2b8d5557ba7d" providerId="ADAL" clId="{4FF8B03D-A598-468C-8863-D88052621FF7}" dt="2024-04-23T11:23:35.521" v="65"/>
        <pc:sldMkLst>
          <pc:docMk/>
          <pc:sldMk cId="3334128610" sldId="872"/>
        </pc:sldMkLst>
        <pc:spChg chg="mod">
          <ac:chgData name="Križan Viktor" userId="02fe330a-3fb4-4fde-b426-2b8d5557ba7d" providerId="ADAL" clId="{4FF8B03D-A598-468C-8863-D88052621FF7}" dt="2024-04-23T11:23:35.521" v="65"/>
          <ac:spMkLst>
            <pc:docMk/>
            <pc:sldMk cId="3334128610" sldId="872"/>
            <ac:spMk id="4" creationId="{073BFA9C-0EBA-2A45-FD6C-E38B938A170F}"/>
          </ac:spMkLst>
        </pc:spChg>
        <pc:spChg chg="mod">
          <ac:chgData name="Križan Viktor" userId="02fe330a-3fb4-4fde-b426-2b8d5557ba7d" providerId="ADAL" clId="{4FF8B03D-A598-468C-8863-D88052621FF7}" dt="2024-04-23T11:23:35.521" v="65"/>
          <ac:spMkLst>
            <pc:docMk/>
            <pc:sldMk cId="3334128610" sldId="872"/>
            <ac:spMk id="6" creationId="{1243D09C-4886-3B34-A8BC-E93534AAB360}"/>
          </ac:spMkLst>
        </pc:spChg>
        <pc:spChg chg="mod">
          <ac:chgData name="Križan Viktor" userId="02fe330a-3fb4-4fde-b426-2b8d5557ba7d" providerId="ADAL" clId="{4FF8B03D-A598-468C-8863-D88052621FF7}" dt="2024-04-23T11:23:35.521" v="65"/>
          <ac:spMkLst>
            <pc:docMk/>
            <pc:sldMk cId="3334128610" sldId="872"/>
            <ac:spMk id="7" creationId="{71BC17BE-C37E-0AB8-FB08-7D6AD7BE073B}"/>
          </ac:spMkLst>
        </pc:spChg>
        <pc:spChg chg="mod">
          <ac:chgData name="Križan Viktor" userId="02fe330a-3fb4-4fde-b426-2b8d5557ba7d" providerId="ADAL" clId="{4FF8B03D-A598-468C-8863-D88052621FF7}" dt="2024-04-23T11:23:35.521" v="65"/>
          <ac:spMkLst>
            <pc:docMk/>
            <pc:sldMk cId="3334128610" sldId="872"/>
            <ac:spMk id="8" creationId="{284840AB-457A-8901-5E6B-F2DF6F4A8038}"/>
          </ac:spMkLst>
        </pc:spChg>
        <pc:spChg chg="mod">
          <ac:chgData name="Križan Viktor" userId="02fe330a-3fb4-4fde-b426-2b8d5557ba7d" providerId="ADAL" clId="{4FF8B03D-A598-468C-8863-D88052621FF7}" dt="2024-04-23T11:23:35.521" v="65"/>
          <ac:spMkLst>
            <pc:docMk/>
            <pc:sldMk cId="3334128610" sldId="872"/>
            <ac:spMk id="9" creationId="{4D3E82B8-F726-522C-AABF-649E644FEAC5}"/>
          </ac:spMkLst>
        </pc:spChg>
        <pc:spChg chg="mod">
          <ac:chgData name="Križan Viktor" userId="02fe330a-3fb4-4fde-b426-2b8d5557ba7d" providerId="ADAL" clId="{4FF8B03D-A598-468C-8863-D88052621FF7}" dt="2024-04-23T11:23:35.521" v="65"/>
          <ac:spMkLst>
            <pc:docMk/>
            <pc:sldMk cId="3334128610" sldId="872"/>
            <ac:spMk id="11" creationId="{5A206881-689E-7EDB-4C16-44D3ABEA997D}"/>
          </ac:spMkLst>
        </pc:spChg>
        <pc:spChg chg="mod">
          <ac:chgData name="Križan Viktor" userId="02fe330a-3fb4-4fde-b426-2b8d5557ba7d" providerId="ADAL" clId="{4FF8B03D-A598-468C-8863-D88052621FF7}" dt="2024-04-23T11:23:35.521" v="65"/>
          <ac:spMkLst>
            <pc:docMk/>
            <pc:sldMk cId="3334128610" sldId="872"/>
            <ac:spMk id="12" creationId="{A12D8149-BEBF-C24B-0D2F-DD852B9CA567}"/>
          </ac:spMkLst>
        </pc:spChg>
        <pc:spChg chg="mod">
          <ac:chgData name="Križan Viktor" userId="02fe330a-3fb4-4fde-b426-2b8d5557ba7d" providerId="ADAL" clId="{4FF8B03D-A598-468C-8863-D88052621FF7}" dt="2024-04-23T11:23:35.521" v="65"/>
          <ac:spMkLst>
            <pc:docMk/>
            <pc:sldMk cId="3334128610" sldId="872"/>
            <ac:spMk id="13" creationId="{29DA7371-D85E-89E3-A460-623D5310C963}"/>
          </ac:spMkLst>
        </pc:spChg>
        <pc:spChg chg="mod">
          <ac:chgData name="Križan Viktor" userId="02fe330a-3fb4-4fde-b426-2b8d5557ba7d" providerId="ADAL" clId="{4FF8B03D-A598-468C-8863-D88052621FF7}" dt="2024-04-23T11:23:35.521" v="65"/>
          <ac:spMkLst>
            <pc:docMk/>
            <pc:sldMk cId="3334128610" sldId="872"/>
            <ac:spMk id="18" creationId="{5807E23F-C8C4-A755-489D-B2556922E3A3}"/>
          </ac:spMkLst>
        </pc:spChg>
        <pc:spChg chg="mod">
          <ac:chgData name="Križan Viktor" userId="02fe330a-3fb4-4fde-b426-2b8d5557ba7d" providerId="ADAL" clId="{4FF8B03D-A598-468C-8863-D88052621FF7}" dt="2024-04-23T11:23:35.521" v="65"/>
          <ac:spMkLst>
            <pc:docMk/>
            <pc:sldMk cId="3334128610" sldId="872"/>
            <ac:spMk id="19" creationId="{ED69B928-75C0-31CD-7EA8-12F9741D4208}"/>
          </ac:spMkLst>
        </pc:spChg>
        <pc:spChg chg="mod">
          <ac:chgData name="Križan Viktor" userId="02fe330a-3fb4-4fde-b426-2b8d5557ba7d" providerId="ADAL" clId="{4FF8B03D-A598-468C-8863-D88052621FF7}" dt="2024-04-23T11:23:35.521" v="65"/>
          <ac:spMkLst>
            <pc:docMk/>
            <pc:sldMk cId="3334128610" sldId="872"/>
            <ac:spMk id="20" creationId="{6639AF4E-736F-139C-297E-1341FDF56315}"/>
          </ac:spMkLst>
        </pc:spChg>
        <pc:spChg chg="mod">
          <ac:chgData name="Križan Viktor" userId="02fe330a-3fb4-4fde-b426-2b8d5557ba7d" providerId="ADAL" clId="{4FF8B03D-A598-468C-8863-D88052621FF7}" dt="2024-04-23T11:23:35.521" v="65"/>
          <ac:spMkLst>
            <pc:docMk/>
            <pc:sldMk cId="3334128610" sldId="872"/>
            <ac:spMk id="21" creationId="{9D294C4C-FD48-B96D-8B9D-C51F6A51714B}"/>
          </ac:spMkLst>
        </pc:spChg>
        <pc:grpChg chg="mod">
          <ac:chgData name="Križan Viktor" userId="02fe330a-3fb4-4fde-b426-2b8d5557ba7d" providerId="ADAL" clId="{4FF8B03D-A598-468C-8863-D88052621FF7}" dt="2024-04-23T11:23:35.521" v="65"/>
          <ac:grpSpMkLst>
            <pc:docMk/>
            <pc:sldMk cId="3334128610" sldId="872"/>
            <ac:grpSpMk id="2" creationId="{733AD637-86C7-6B49-99A5-955413049429}"/>
          </ac:grpSpMkLst>
        </pc:grpChg>
        <pc:grpChg chg="mod">
          <ac:chgData name="Križan Viktor" userId="02fe330a-3fb4-4fde-b426-2b8d5557ba7d" providerId="ADAL" clId="{4FF8B03D-A598-468C-8863-D88052621FF7}" dt="2024-04-23T11:23:35.521" v="65"/>
          <ac:grpSpMkLst>
            <pc:docMk/>
            <pc:sldMk cId="3334128610" sldId="872"/>
            <ac:grpSpMk id="10" creationId="{034038F8-9FBB-7773-05E6-779B2F51DBEF}"/>
          </ac:grpSpMkLst>
        </pc:grpChg>
        <pc:grpChg chg="mod">
          <ac:chgData name="Križan Viktor" userId="02fe330a-3fb4-4fde-b426-2b8d5557ba7d" providerId="ADAL" clId="{4FF8B03D-A598-468C-8863-D88052621FF7}" dt="2024-04-23T11:23:35.521" v="65"/>
          <ac:grpSpMkLst>
            <pc:docMk/>
            <pc:sldMk cId="3334128610" sldId="872"/>
            <ac:grpSpMk id="14" creationId="{E17E7C0B-99A7-1249-1D69-11238AF60FB0}"/>
          </ac:grpSpMkLst>
        </pc:grpChg>
        <pc:picChg chg="mod">
          <ac:chgData name="Križan Viktor" userId="02fe330a-3fb4-4fde-b426-2b8d5557ba7d" providerId="ADAL" clId="{4FF8B03D-A598-468C-8863-D88052621FF7}" dt="2024-04-23T11:23:35.521" v="65"/>
          <ac:picMkLst>
            <pc:docMk/>
            <pc:sldMk cId="3334128610" sldId="872"/>
            <ac:picMk id="3" creationId="{1CA2A960-BF82-85C3-B79D-C0AAC7B4CEFE}"/>
          </ac:picMkLst>
        </pc:picChg>
        <pc:picChg chg="mod">
          <ac:chgData name="Križan Viktor" userId="02fe330a-3fb4-4fde-b426-2b8d5557ba7d" providerId="ADAL" clId="{4FF8B03D-A598-468C-8863-D88052621FF7}" dt="2024-04-23T11:23:35.521" v="65"/>
          <ac:picMkLst>
            <pc:docMk/>
            <pc:sldMk cId="3334128610" sldId="872"/>
            <ac:picMk id="5" creationId="{DF44B5C5-EA01-D15F-BCE0-4169BA189F44}"/>
          </ac:picMkLst>
        </pc:picChg>
      </pc:sldChg>
      <pc:sldChg chg="modSp">
        <pc:chgData name="Križan Viktor" userId="02fe330a-3fb4-4fde-b426-2b8d5557ba7d" providerId="ADAL" clId="{4FF8B03D-A598-468C-8863-D88052621FF7}" dt="2024-04-23T11:23:35.521" v="65"/>
        <pc:sldMkLst>
          <pc:docMk/>
          <pc:sldMk cId="3745475311" sldId="875"/>
        </pc:sldMkLst>
        <pc:spChg chg="mod">
          <ac:chgData name="Križan Viktor" userId="02fe330a-3fb4-4fde-b426-2b8d5557ba7d" providerId="ADAL" clId="{4FF8B03D-A598-468C-8863-D88052621FF7}" dt="2024-04-23T11:23:35.521" v="65"/>
          <ac:spMkLst>
            <pc:docMk/>
            <pc:sldMk cId="3745475311" sldId="875"/>
            <ac:spMk id="2" creationId="{730E9942-6431-4798-AC6A-EC4818E4DCD9}"/>
          </ac:spMkLst>
        </pc:spChg>
        <pc:spChg chg="mod">
          <ac:chgData name="Križan Viktor" userId="02fe330a-3fb4-4fde-b426-2b8d5557ba7d" providerId="ADAL" clId="{4FF8B03D-A598-468C-8863-D88052621FF7}" dt="2024-04-23T11:23:35.521" v="65"/>
          <ac:spMkLst>
            <pc:docMk/>
            <pc:sldMk cId="3745475311" sldId="875"/>
            <ac:spMk id="3" creationId="{A2BD822C-270D-D7F4-425F-FECD5A46247E}"/>
          </ac:spMkLst>
        </pc:spChg>
        <pc:spChg chg="mod">
          <ac:chgData name="Križan Viktor" userId="02fe330a-3fb4-4fde-b426-2b8d5557ba7d" providerId="ADAL" clId="{4FF8B03D-A598-468C-8863-D88052621FF7}" dt="2024-04-23T11:23:35.521" v="65"/>
          <ac:spMkLst>
            <pc:docMk/>
            <pc:sldMk cId="3745475311" sldId="875"/>
            <ac:spMk id="4" creationId="{581A7261-E302-ABA9-F390-9B47FA660EB4}"/>
          </ac:spMkLst>
        </pc:spChg>
        <pc:spChg chg="mod">
          <ac:chgData name="Križan Viktor" userId="02fe330a-3fb4-4fde-b426-2b8d5557ba7d" providerId="ADAL" clId="{4FF8B03D-A598-468C-8863-D88052621FF7}" dt="2024-04-23T11:23:35.521" v="65"/>
          <ac:spMkLst>
            <pc:docMk/>
            <pc:sldMk cId="3745475311" sldId="875"/>
            <ac:spMk id="6" creationId="{C48BEC5A-4D86-C08E-61CD-4C46F405C24B}"/>
          </ac:spMkLst>
        </pc:spChg>
        <pc:spChg chg="mod">
          <ac:chgData name="Križan Viktor" userId="02fe330a-3fb4-4fde-b426-2b8d5557ba7d" providerId="ADAL" clId="{4FF8B03D-A598-468C-8863-D88052621FF7}" dt="2024-04-23T11:23:35.521" v="65"/>
          <ac:spMkLst>
            <pc:docMk/>
            <pc:sldMk cId="3745475311" sldId="875"/>
            <ac:spMk id="7" creationId="{13458595-C50F-266C-732A-589287E44D2A}"/>
          </ac:spMkLst>
        </pc:spChg>
        <pc:spChg chg="mod">
          <ac:chgData name="Križan Viktor" userId="02fe330a-3fb4-4fde-b426-2b8d5557ba7d" providerId="ADAL" clId="{4FF8B03D-A598-468C-8863-D88052621FF7}" dt="2024-04-23T11:23:35.521" v="65"/>
          <ac:spMkLst>
            <pc:docMk/>
            <pc:sldMk cId="3745475311" sldId="875"/>
            <ac:spMk id="8" creationId="{0E344D2D-F645-43E0-97A1-AC84C470F41C}"/>
          </ac:spMkLst>
        </pc:spChg>
        <pc:spChg chg="mod">
          <ac:chgData name="Križan Viktor" userId="02fe330a-3fb4-4fde-b426-2b8d5557ba7d" providerId="ADAL" clId="{4FF8B03D-A598-468C-8863-D88052621FF7}" dt="2024-04-23T11:23:35.521" v="65"/>
          <ac:spMkLst>
            <pc:docMk/>
            <pc:sldMk cId="3745475311" sldId="875"/>
            <ac:spMk id="10" creationId="{869DE24A-CD11-FC94-8092-816ED837B0E9}"/>
          </ac:spMkLst>
        </pc:spChg>
        <pc:spChg chg="mod">
          <ac:chgData name="Križan Viktor" userId="02fe330a-3fb4-4fde-b426-2b8d5557ba7d" providerId="ADAL" clId="{4FF8B03D-A598-468C-8863-D88052621FF7}" dt="2024-04-23T11:23:35.521" v="65"/>
          <ac:spMkLst>
            <pc:docMk/>
            <pc:sldMk cId="3745475311" sldId="875"/>
            <ac:spMk id="11" creationId="{6803C71A-9A96-9C64-FA0A-2EA96325C07C}"/>
          </ac:spMkLst>
        </pc:spChg>
        <pc:spChg chg="mod">
          <ac:chgData name="Križan Viktor" userId="02fe330a-3fb4-4fde-b426-2b8d5557ba7d" providerId="ADAL" clId="{4FF8B03D-A598-468C-8863-D88052621FF7}" dt="2024-04-23T11:23:35.521" v="65"/>
          <ac:spMkLst>
            <pc:docMk/>
            <pc:sldMk cId="3745475311" sldId="875"/>
            <ac:spMk id="12" creationId="{0A0DE61E-621C-6289-301E-AB1263CCC152}"/>
          </ac:spMkLst>
        </pc:spChg>
        <pc:spChg chg="mod">
          <ac:chgData name="Križan Viktor" userId="02fe330a-3fb4-4fde-b426-2b8d5557ba7d" providerId="ADAL" clId="{4FF8B03D-A598-468C-8863-D88052621FF7}" dt="2024-04-23T11:23:35.521" v="65"/>
          <ac:spMkLst>
            <pc:docMk/>
            <pc:sldMk cId="3745475311" sldId="875"/>
            <ac:spMk id="13" creationId="{67D28ACC-E3AB-3270-03CE-6685EC003908}"/>
          </ac:spMkLst>
        </pc:spChg>
        <pc:spChg chg="mod">
          <ac:chgData name="Križan Viktor" userId="02fe330a-3fb4-4fde-b426-2b8d5557ba7d" providerId="ADAL" clId="{4FF8B03D-A598-468C-8863-D88052621FF7}" dt="2024-04-23T11:23:35.521" v="65"/>
          <ac:spMkLst>
            <pc:docMk/>
            <pc:sldMk cId="3745475311" sldId="875"/>
            <ac:spMk id="16" creationId="{F2557A63-9A46-43F2-CB81-425D0FACA62B}"/>
          </ac:spMkLst>
        </pc:spChg>
        <pc:grpChg chg="mod">
          <ac:chgData name="Križan Viktor" userId="02fe330a-3fb4-4fde-b426-2b8d5557ba7d" providerId="ADAL" clId="{4FF8B03D-A598-468C-8863-D88052621FF7}" dt="2024-04-23T11:23:35.521" v="65"/>
          <ac:grpSpMkLst>
            <pc:docMk/>
            <pc:sldMk cId="3745475311" sldId="875"/>
            <ac:grpSpMk id="5" creationId="{4C9CBD85-CD57-0C49-A37B-6B31F1AEC7B7}"/>
          </ac:grpSpMkLst>
        </pc:grpChg>
        <pc:grpChg chg="mod">
          <ac:chgData name="Križan Viktor" userId="02fe330a-3fb4-4fde-b426-2b8d5557ba7d" providerId="ADAL" clId="{4FF8B03D-A598-468C-8863-D88052621FF7}" dt="2024-04-23T11:23:35.521" v="65"/>
          <ac:grpSpMkLst>
            <pc:docMk/>
            <pc:sldMk cId="3745475311" sldId="875"/>
            <ac:grpSpMk id="9" creationId="{B8BD8B7F-1A6C-AAFB-C306-7DA06ED54DEE}"/>
          </ac:grpSpMkLst>
        </pc:grpChg>
        <pc:graphicFrameChg chg="mod">
          <ac:chgData name="Križan Viktor" userId="02fe330a-3fb4-4fde-b426-2b8d5557ba7d" providerId="ADAL" clId="{4FF8B03D-A598-468C-8863-D88052621FF7}" dt="2024-04-23T11:23:35.521" v="65"/>
          <ac:graphicFrameMkLst>
            <pc:docMk/>
            <pc:sldMk cId="3745475311" sldId="875"/>
            <ac:graphicFrameMk id="15" creationId="{F7D11679-B1B1-6836-A1D4-850C06FEEF0C}"/>
          </ac:graphicFrameMkLst>
        </pc:graphicFrameChg>
        <pc:picChg chg="mod">
          <ac:chgData name="Križan Viktor" userId="02fe330a-3fb4-4fde-b426-2b8d5557ba7d" providerId="ADAL" clId="{4FF8B03D-A598-468C-8863-D88052621FF7}" dt="2024-04-23T11:23:35.521" v="65"/>
          <ac:picMkLst>
            <pc:docMk/>
            <pc:sldMk cId="3745475311" sldId="875"/>
            <ac:picMk id="14" creationId="{60B4549D-9A82-0F87-C528-04E1B43A8EAF}"/>
          </ac:picMkLst>
        </pc:picChg>
      </pc:sldChg>
      <pc:sldChg chg="modSp">
        <pc:chgData name="Križan Viktor" userId="02fe330a-3fb4-4fde-b426-2b8d5557ba7d" providerId="ADAL" clId="{4FF8B03D-A598-468C-8863-D88052621FF7}" dt="2024-04-23T11:23:35.521" v="65"/>
        <pc:sldMkLst>
          <pc:docMk/>
          <pc:sldMk cId="1110526299" sldId="913"/>
        </pc:sldMkLst>
        <pc:spChg chg="mod">
          <ac:chgData name="Križan Viktor" userId="02fe330a-3fb4-4fde-b426-2b8d5557ba7d" providerId="ADAL" clId="{4FF8B03D-A598-468C-8863-D88052621FF7}" dt="2024-04-23T11:23:35.521" v="65"/>
          <ac:spMkLst>
            <pc:docMk/>
            <pc:sldMk cId="1110526299" sldId="913"/>
            <ac:spMk id="3" creationId="{00000000-0000-0000-0000-000000000000}"/>
          </ac:spMkLst>
        </pc:spChg>
        <pc:spChg chg="mod">
          <ac:chgData name="Križan Viktor" userId="02fe330a-3fb4-4fde-b426-2b8d5557ba7d" providerId="ADAL" clId="{4FF8B03D-A598-468C-8863-D88052621FF7}" dt="2024-04-23T11:23:35.521" v="65"/>
          <ac:spMkLst>
            <pc:docMk/>
            <pc:sldMk cId="1110526299" sldId="913"/>
            <ac:spMk id="10" creationId="{8D555000-6B7E-FDA7-0BE7-FEB32D40EE57}"/>
          </ac:spMkLst>
        </pc:spChg>
        <pc:spChg chg="mod">
          <ac:chgData name="Križan Viktor" userId="02fe330a-3fb4-4fde-b426-2b8d5557ba7d" providerId="ADAL" clId="{4FF8B03D-A598-468C-8863-D88052621FF7}" dt="2024-04-23T11:23:35.521" v="65"/>
          <ac:spMkLst>
            <pc:docMk/>
            <pc:sldMk cId="1110526299" sldId="913"/>
            <ac:spMk id="11" creationId="{818C3241-3ADD-F3AF-898D-C2B815546A50}"/>
          </ac:spMkLst>
        </pc:spChg>
        <pc:spChg chg="mod">
          <ac:chgData name="Križan Viktor" userId="02fe330a-3fb4-4fde-b426-2b8d5557ba7d" providerId="ADAL" clId="{4FF8B03D-A598-468C-8863-D88052621FF7}" dt="2024-04-23T11:23:35.521" v="65"/>
          <ac:spMkLst>
            <pc:docMk/>
            <pc:sldMk cId="1110526299" sldId="913"/>
            <ac:spMk id="12" creationId="{6A1E6CBF-B22A-E774-7545-ADC928C1E4DC}"/>
          </ac:spMkLst>
        </pc:spChg>
        <pc:picChg chg="mod">
          <ac:chgData name="Križan Viktor" userId="02fe330a-3fb4-4fde-b426-2b8d5557ba7d" providerId="ADAL" clId="{4FF8B03D-A598-468C-8863-D88052621FF7}" dt="2024-04-23T11:23:35.521" v="65"/>
          <ac:picMkLst>
            <pc:docMk/>
            <pc:sldMk cId="1110526299" sldId="913"/>
            <ac:picMk id="14" creationId="{59FBE9BD-2735-03D1-B71E-7B77719A579C}"/>
          </ac:picMkLst>
        </pc:picChg>
      </pc:sldChg>
      <pc:sldChg chg="modSp modNotes">
        <pc:chgData name="Križan Viktor" userId="02fe330a-3fb4-4fde-b426-2b8d5557ba7d" providerId="ADAL" clId="{4FF8B03D-A598-468C-8863-D88052621FF7}" dt="2024-04-23T11:23:35.521" v="65"/>
        <pc:sldMkLst>
          <pc:docMk/>
          <pc:sldMk cId="3634046923" sldId="914"/>
        </pc:sldMkLst>
        <pc:spChg chg="mod">
          <ac:chgData name="Križan Viktor" userId="02fe330a-3fb4-4fde-b426-2b8d5557ba7d" providerId="ADAL" clId="{4FF8B03D-A598-468C-8863-D88052621FF7}" dt="2024-04-23T11:23:35.521" v="65"/>
          <ac:spMkLst>
            <pc:docMk/>
            <pc:sldMk cId="3634046923" sldId="914"/>
            <ac:spMk id="12" creationId="{00000000-0000-0000-0000-000000000000}"/>
          </ac:spMkLst>
        </pc:spChg>
        <pc:spChg chg="mod">
          <ac:chgData name="Križan Viktor" userId="02fe330a-3fb4-4fde-b426-2b8d5557ba7d" providerId="ADAL" clId="{4FF8B03D-A598-468C-8863-D88052621FF7}" dt="2024-04-23T11:23:35.521" v="65"/>
          <ac:spMkLst>
            <pc:docMk/>
            <pc:sldMk cId="3634046923" sldId="914"/>
            <ac:spMk id="14" creationId="{00000000-0000-0000-0000-000000000000}"/>
          </ac:spMkLst>
        </pc:spChg>
        <pc:spChg chg="mod">
          <ac:chgData name="Križan Viktor" userId="02fe330a-3fb4-4fde-b426-2b8d5557ba7d" providerId="ADAL" clId="{4FF8B03D-A598-468C-8863-D88052621FF7}" dt="2024-04-23T11:23:35.521" v="65"/>
          <ac:spMkLst>
            <pc:docMk/>
            <pc:sldMk cId="3634046923" sldId="914"/>
            <ac:spMk id="15" creationId="{00000000-0000-0000-0000-000000000000}"/>
          </ac:spMkLst>
        </pc:spChg>
        <pc:spChg chg="mod">
          <ac:chgData name="Križan Viktor" userId="02fe330a-3fb4-4fde-b426-2b8d5557ba7d" providerId="ADAL" clId="{4FF8B03D-A598-468C-8863-D88052621FF7}" dt="2024-04-23T11:23:35.521" v="65"/>
          <ac:spMkLst>
            <pc:docMk/>
            <pc:sldMk cId="3634046923" sldId="914"/>
            <ac:spMk id="16" creationId="{00000000-0000-0000-0000-000000000000}"/>
          </ac:spMkLst>
        </pc:spChg>
        <pc:spChg chg="mod">
          <ac:chgData name="Križan Viktor" userId="02fe330a-3fb4-4fde-b426-2b8d5557ba7d" providerId="ADAL" clId="{4FF8B03D-A598-468C-8863-D88052621FF7}" dt="2024-04-23T11:23:35.521" v="65"/>
          <ac:spMkLst>
            <pc:docMk/>
            <pc:sldMk cId="3634046923" sldId="914"/>
            <ac:spMk id="17" creationId="{00000000-0000-0000-0000-000000000000}"/>
          </ac:spMkLst>
        </pc:spChg>
        <pc:spChg chg="mod">
          <ac:chgData name="Križan Viktor" userId="02fe330a-3fb4-4fde-b426-2b8d5557ba7d" providerId="ADAL" clId="{4FF8B03D-A598-468C-8863-D88052621FF7}" dt="2024-04-23T11:23:35.521" v="65"/>
          <ac:spMkLst>
            <pc:docMk/>
            <pc:sldMk cId="3634046923" sldId="914"/>
            <ac:spMk id="18" creationId="{00000000-0000-0000-0000-000000000000}"/>
          </ac:spMkLst>
        </pc:spChg>
        <pc:spChg chg="mod">
          <ac:chgData name="Križan Viktor" userId="02fe330a-3fb4-4fde-b426-2b8d5557ba7d" providerId="ADAL" clId="{4FF8B03D-A598-468C-8863-D88052621FF7}" dt="2024-04-23T11:23:35.521" v="65"/>
          <ac:spMkLst>
            <pc:docMk/>
            <pc:sldMk cId="3634046923" sldId="914"/>
            <ac:spMk id="22" creationId="{00000000-0000-0000-0000-000000000000}"/>
          </ac:spMkLst>
        </pc:spChg>
        <pc:spChg chg="mod">
          <ac:chgData name="Križan Viktor" userId="02fe330a-3fb4-4fde-b426-2b8d5557ba7d" providerId="ADAL" clId="{4FF8B03D-A598-468C-8863-D88052621FF7}" dt="2024-04-23T11:23:35.521" v="65"/>
          <ac:spMkLst>
            <pc:docMk/>
            <pc:sldMk cId="3634046923" sldId="914"/>
            <ac:spMk id="23" creationId="{00000000-0000-0000-0000-000000000000}"/>
          </ac:spMkLst>
        </pc:spChg>
        <pc:spChg chg="mod">
          <ac:chgData name="Križan Viktor" userId="02fe330a-3fb4-4fde-b426-2b8d5557ba7d" providerId="ADAL" clId="{4FF8B03D-A598-468C-8863-D88052621FF7}" dt="2024-04-23T11:23:35.521" v="65"/>
          <ac:spMkLst>
            <pc:docMk/>
            <pc:sldMk cId="3634046923" sldId="914"/>
            <ac:spMk id="24" creationId="{00000000-0000-0000-0000-000000000000}"/>
          </ac:spMkLst>
        </pc:spChg>
        <pc:spChg chg="mod">
          <ac:chgData name="Križan Viktor" userId="02fe330a-3fb4-4fde-b426-2b8d5557ba7d" providerId="ADAL" clId="{4FF8B03D-A598-468C-8863-D88052621FF7}" dt="2024-04-23T11:23:35.521" v="65"/>
          <ac:spMkLst>
            <pc:docMk/>
            <pc:sldMk cId="3634046923" sldId="914"/>
            <ac:spMk id="34" creationId="{00000000-0000-0000-0000-000000000000}"/>
          </ac:spMkLst>
        </pc:spChg>
        <pc:spChg chg="mod">
          <ac:chgData name="Križan Viktor" userId="02fe330a-3fb4-4fde-b426-2b8d5557ba7d" providerId="ADAL" clId="{4FF8B03D-A598-468C-8863-D88052621FF7}" dt="2024-04-23T11:23:35.521" v="65"/>
          <ac:spMkLst>
            <pc:docMk/>
            <pc:sldMk cId="3634046923" sldId="914"/>
            <ac:spMk id="35" creationId="{00000000-0000-0000-0000-000000000000}"/>
          </ac:spMkLst>
        </pc:spChg>
        <pc:spChg chg="mod">
          <ac:chgData name="Križan Viktor" userId="02fe330a-3fb4-4fde-b426-2b8d5557ba7d" providerId="ADAL" clId="{4FF8B03D-A598-468C-8863-D88052621FF7}" dt="2024-04-23T11:23:35.521" v="65"/>
          <ac:spMkLst>
            <pc:docMk/>
            <pc:sldMk cId="3634046923" sldId="914"/>
            <ac:spMk id="38" creationId="{00000000-0000-0000-0000-000000000000}"/>
          </ac:spMkLst>
        </pc:spChg>
        <pc:spChg chg="mod">
          <ac:chgData name="Križan Viktor" userId="02fe330a-3fb4-4fde-b426-2b8d5557ba7d" providerId="ADAL" clId="{4FF8B03D-A598-468C-8863-D88052621FF7}" dt="2024-04-23T11:23:35.521" v="65"/>
          <ac:spMkLst>
            <pc:docMk/>
            <pc:sldMk cId="3634046923" sldId="914"/>
            <ac:spMk id="40" creationId="{00000000-0000-0000-0000-000000000000}"/>
          </ac:spMkLst>
        </pc:spChg>
        <pc:spChg chg="mod">
          <ac:chgData name="Križan Viktor" userId="02fe330a-3fb4-4fde-b426-2b8d5557ba7d" providerId="ADAL" clId="{4FF8B03D-A598-468C-8863-D88052621FF7}" dt="2024-04-23T11:23:35.521" v="65"/>
          <ac:spMkLst>
            <pc:docMk/>
            <pc:sldMk cId="3634046923" sldId="914"/>
            <ac:spMk id="41" creationId="{00000000-0000-0000-0000-000000000000}"/>
          </ac:spMkLst>
        </pc:spChg>
        <pc:spChg chg="mod">
          <ac:chgData name="Križan Viktor" userId="02fe330a-3fb4-4fde-b426-2b8d5557ba7d" providerId="ADAL" clId="{4FF8B03D-A598-468C-8863-D88052621FF7}" dt="2024-04-23T11:23:35.521" v="65"/>
          <ac:spMkLst>
            <pc:docMk/>
            <pc:sldMk cId="3634046923" sldId="914"/>
            <ac:spMk id="44" creationId="{00000000-0000-0000-0000-000000000000}"/>
          </ac:spMkLst>
        </pc:spChg>
        <pc:spChg chg="mod">
          <ac:chgData name="Križan Viktor" userId="02fe330a-3fb4-4fde-b426-2b8d5557ba7d" providerId="ADAL" clId="{4FF8B03D-A598-468C-8863-D88052621FF7}" dt="2024-04-23T11:23:35.521" v="65"/>
          <ac:spMkLst>
            <pc:docMk/>
            <pc:sldMk cId="3634046923" sldId="914"/>
            <ac:spMk id="45" creationId="{EB60F519-A169-0FC8-9665-296E0702EC1A}"/>
          </ac:spMkLst>
        </pc:spChg>
        <pc:spChg chg="mod">
          <ac:chgData name="Križan Viktor" userId="02fe330a-3fb4-4fde-b426-2b8d5557ba7d" providerId="ADAL" clId="{4FF8B03D-A598-468C-8863-D88052621FF7}" dt="2024-04-23T11:23:35.521" v="65"/>
          <ac:spMkLst>
            <pc:docMk/>
            <pc:sldMk cId="3634046923" sldId="914"/>
            <ac:spMk id="48" creationId="{1071A6C0-D654-6390-23FE-463EB5C81F24}"/>
          </ac:spMkLst>
        </pc:spChg>
        <pc:spChg chg="mod">
          <ac:chgData name="Križan Viktor" userId="02fe330a-3fb4-4fde-b426-2b8d5557ba7d" providerId="ADAL" clId="{4FF8B03D-A598-468C-8863-D88052621FF7}" dt="2024-04-23T11:23:35.521" v="65"/>
          <ac:spMkLst>
            <pc:docMk/>
            <pc:sldMk cId="3634046923" sldId="914"/>
            <ac:spMk id="49" creationId="{8A1FE9FC-FDD3-59AA-3014-950CC77142F6}"/>
          </ac:spMkLst>
        </pc:spChg>
        <pc:grpChg chg="mod">
          <ac:chgData name="Križan Viktor" userId="02fe330a-3fb4-4fde-b426-2b8d5557ba7d" providerId="ADAL" clId="{4FF8B03D-A598-468C-8863-D88052621FF7}" dt="2024-04-23T11:23:35.521" v="65"/>
          <ac:grpSpMkLst>
            <pc:docMk/>
            <pc:sldMk cId="3634046923" sldId="914"/>
            <ac:grpSpMk id="32" creationId="{00000000-0000-0000-0000-000000000000}"/>
          </ac:grpSpMkLst>
        </pc:grpChg>
        <pc:picChg chg="mod">
          <ac:chgData name="Križan Viktor" userId="02fe330a-3fb4-4fde-b426-2b8d5557ba7d" providerId="ADAL" clId="{4FF8B03D-A598-468C-8863-D88052621FF7}" dt="2024-04-23T11:23:35.521" v="65"/>
          <ac:picMkLst>
            <pc:docMk/>
            <pc:sldMk cId="3634046923" sldId="914"/>
            <ac:picMk id="4" creationId="{9EE5D99C-556D-C886-6149-6238B26B9C81}"/>
          </ac:picMkLst>
        </pc:picChg>
        <pc:cxnChg chg="mod">
          <ac:chgData name="Križan Viktor" userId="02fe330a-3fb4-4fde-b426-2b8d5557ba7d" providerId="ADAL" clId="{4FF8B03D-A598-468C-8863-D88052621FF7}" dt="2024-04-23T11:23:35.521" v="65"/>
          <ac:cxnSpMkLst>
            <pc:docMk/>
            <pc:sldMk cId="3634046923" sldId="914"/>
            <ac:cxnSpMk id="26" creationId="{00000000-0000-0000-0000-000000000000}"/>
          </ac:cxnSpMkLst>
        </pc:cxnChg>
        <pc:cxnChg chg="mod">
          <ac:chgData name="Križan Viktor" userId="02fe330a-3fb4-4fde-b426-2b8d5557ba7d" providerId="ADAL" clId="{4FF8B03D-A598-468C-8863-D88052621FF7}" dt="2024-04-23T11:23:35.521" v="65"/>
          <ac:cxnSpMkLst>
            <pc:docMk/>
            <pc:sldMk cId="3634046923" sldId="914"/>
            <ac:cxnSpMk id="27" creationId="{00000000-0000-0000-0000-000000000000}"/>
          </ac:cxnSpMkLst>
        </pc:cxnChg>
        <pc:cxnChg chg="mod">
          <ac:chgData name="Križan Viktor" userId="02fe330a-3fb4-4fde-b426-2b8d5557ba7d" providerId="ADAL" clId="{4FF8B03D-A598-468C-8863-D88052621FF7}" dt="2024-04-23T11:23:35.521" v="65"/>
          <ac:cxnSpMkLst>
            <pc:docMk/>
            <pc:sldMk cId="3634046923" sldId="914"/>
            <ac:cxnSpMk id="28" creationId="{00000000-0000-0000-0000-000000000000}"/>
          </ac:cxnSpMkLst>
        </pc:cxnChg>
        <pc:cxnChg chg="mod">
          <ac:chgData name="Križan Viktor" userId="02fe330a-3fb4-4fde-b426-2b8d5557ba7d" providerId="ADAL" clId="{4FF8B03D-A598-468C-8863-D88052621FF7}" dt="2024-04-23T11:23:35.521" v="65"/>
          <ac:cxnSpMkLst>
            <pc:docMk/>
            <pc:sldMk cId="3634046923" sldId="914"/>
            <ac:cxnSpMk id="47" creationId="{00000000-0000-0000-0000-000000000000}"/>
          </ac:cxnSpMkLst>
        </pc:cxnChg>
      </pc:sldChg>
      <pc:sldChg chg="modSp modNotes">
        <pc:chgData name="Križan Viktor" userId="02fe330a-3fb4-4fde-b426-2b8d5557ba7d" providerId="ADAL" clId="{4FF8B03D-A598-468C-8863-D88052621FF7}" dt="2024-04-23T11:23:35.521" v="65"/>
        <pc:sldMkLst>
          <pc:docMk/>
          <pc:sldMk cId="3516971750" sldId="919"/>
        </pc:sldMkLst>
        <pc:spChg chg="mod">
          <ac:chgData name="Križan Viktor" userId="02fe330a-3fb4-4fde-b426-2b8d5557ba7d" providerId="ADAL" clId="{4FF8B03D-A598-468C-8863-D88052621FF7}" dt="2024-04-23T11:23:35.521" v="65"/>
          <ac:spMkLst>
            <pc:docMk/>
            <pc:sldMk cId="3516971750" sldId="919"/>
            <ac:spMk id="31" creationId="{BABED2C9-2DCD-8D32-E9B7-E0B52F67C8DA}"/>
          </ac:spMkLst>
        </pc:spChg>
        <pc:spChg chg="mod">
          <ac:chgData name="Križan Viktor" userId="02fe330a-3fb4-4fde-b426-2b8d5557ba7d" providerId="ADAL" clId="{4FF8B03D-A598-468C-8863-D88052621FF7}" dt="2024-04-23T11:23:35.521" v="65"/>
          <ac:spMkLst>
            <pc:docMk/>
            <pc:sldMk cId="3516971750" sldId="919"/>
            <ac:spMk id="32" creationId="{9332A362-0871-D6F1-5E63-77F9B50B83B9}"/>
          </ac:spMkLst>
        </pc:spChg>
        <pc:spChg chg="mod">
          <ac:chgData name="Križan Viktor" userId="02fe330a-3fb4-4fde-b426-2b8d5557ba7d" providerId="ADAL" clId="{4FF8B03D-A598-468C-8863-D88052621FF7}" dt="2024-04-23T11:23:35.521" v="65"/>
          <ac:spMkLst>
            <pc:docMk/>
            <pc:sldMk cId="3516971750" sldId="919"/>
            <ac:spMk id="35" creationId="{456397FA-41D4-988B-4CC1-F185B017096D}"/>
          </ac:spMkLst>
        </pc:spChg>
        <pc:spChg chg="mod">
          <ac:chgData name="Križan Viktor" userId="02fe330a-3fb4-4fde-b426-2b8d5557ba7d" providerId="ADAL" clId="{4FF8B03D-A598-468C-8863-D88052621FF7}" dt="2024-04-23T11:23:35.521" v="65"/>
          <ac:spMkLst>
            <pc:docMk/>
            <pc:sldMk cId="3516971750" sldId="919"/>
            <ac:spMk id="38" creationId="{E9A058B8-7A5A-65C0-3B58-2B6CD045183B}"/>
          </ac:spMkLst>
        </pc:spChg>
        <pc:spChg chg="mod">
          <ac:chgData name="Križan Viktor" userId="02fe330a-3fb4-4fde-b426-2b8d5557ba7d" providerId="ADAL" clId="{4FF8B03D-A598-468C-8863-D88052621FF7}" dt="2024-04-23T11:23:35.521" v="65"/>
          <ac:spMkLst>
            <pc:docMk/>
            <pc:sldMk cId="3516971750" sldId="919"/>
            <ac:spMk id="39" creationId="{738E18B2-CF08-6D2C-088D-4EF67BC4074D}"/>
          </ac:spMkLst>
        </pc:spChg>
        <pc:spChg chg="mod">
          <ac:chgData name="Križan Viktor" userId="02fe330a-3fb4-4fde-b426-2b8d5557ba7d" providerId="ADAL" clId="{4FF8B03D-A598-468C-8863-D88052621FF7}" dt="2024-04-23T11:23:35.521" v="65"/>
          <ac:spMkLst>
            <pc:docMk/>
            <pc:sldMk cId="3516971750" sldId="919"/>
            <ac:spMk id="40" creationId="{EC6AC0FF-1BCB-2609-FEFE-89225E5BA83B}"/>
          </ac:spMkLst>
        </pc:spChg>
        <pc:spChg chg="mod">
          <ac:chgData name="Križan Viktor" userId="02fe330a-3fb4-4fde-b426-2b8d5557ba7d" providerId="ADAL" clId="{4FF8B03D-A598-468C-8863-D88052621FF7}" dt="2024-04-23T11:23:35.521" v="65"/>
          <ac:spMkLst>
            <pc:docMk/>
            <pc:sldMk cId="3516971750" sldId="919"/>
            <ac:spMk id="41" creationId="{DC4806BC-8A89-81B3-337F-283883623999}"/>
          </ac:spMkLst>
        </pc:spChg>
        <pc:spChg chg="mod">
          <ac:chgData name="Križan Viktor" userId="02fe330a-3fb4-4fde-b426-2b8d5557ba7d" providerId="ADAL" clId="{4FF8B03D-A598-468C-8863-D88052621FF7}" dt="2024-04-23T11:23:35.521" v="65"/>
          <ac:spMkLst>
            <pc:docMk/>
            <pc:sldMk cId="3516971750" sldId="919"/>
            <ac:spMk id="42" creationId="{521A27A3-62ED-961D-7E11-957F14FA10AD}"/>
          </ac:spMkLst>
        </pc:spChg>
        <pc:spChg chg="mod">
          <ac:chgData name="Križan Viktor" userId="02fe330a-3fb4-4fde-b426-2b8d5557ba7d" providerId="ADAL" clId="{4FF8B03D-A598-468C-8863-D88052621FF7}" dt="2024-04-23T11:23:35.521" v="65"/>
          <ac:spMkLst>
            <pc:docMk/>
            <pc:sldMk cId="3516971750" sldId="919"/>
            <ac:spMk id="43" creationId="{BF736C2A-DF1E-313B-2687-9D091A43FED6}"/>
          </ac:spMkLst>
        </pc:spChg>
        <pc:spChg chg="mod">
          <ac:chgData name="Križan Viktor" userId="02fe330a-3fb4-4fde-b426-2b8d5557ba7d" providerId="ADAL" clId="{4FF8B03D-A598-468C-8863-D88052621FF7}" dt="2024-04-23T11:23:35.521" v="65"/>
          <ac:spMkLst>
            <pc:docMk/>
            <pc:sldMk cId="3516971750" sldId="919"/>
            <ac:spMk id="44" creationId="{1E126DB7-FA19-5F85-6C97-28536D17F051}"/>
          </ac:spMkLst>
        </pc:spChg>
        <pc:spChg chg="mod">
          <ac:chgData name="Križan Viktor" userId="02fe330a-3fb4-4fde-b426-2b8d5557ba7d" providerId="ADAL" clId="{4FF8B03D-A598-468C-8863-D88052621FF7}" dt="2024-04-23T11:23:35.521" v="65"/>
          <ac:spMkLst>
            <pc:docMk/>
            <pc:sldMk cId="3516971750" sldId="919"/>
            <ac:spMk id="45" creationId="{5AF7D037-9A66-EBD5-F0B4-921014472335}"/>
          </ac:spMkLst>
        </pc:spChg>
        <pc:spChg chg="mod">
          <ac:chgData name="Križan Viktor" userId="02fe330a-3fb4-4fde-b426-2b8d5557ba7d" providerId="ADAL" clId="{4FF8B03D-A598-468C-8863-D88052621FF7}" dt="2024-04-23T11:23:35.521" v="65"/>
          <ac:spMkLst>
            <pc:docMk/>
            <pc:sldMk cId="3516971750" sldId="919"/>
            <ac:spMk id="46" creationId="{B0EE34A6-CDEE-53B2-EA20-DA955A8AD7BC}"/>
          </ac:spMkLst>
        </pc:spChg>
        <pc:spChg chg="mod">
          <ac:chgData name="Križan Viktor" userId="02fe330a-3fb4-4fde-b426-2b8d5557ba7d" providerId="ADAL" clId="{4FF8B03D-A598-468C-8863-D88052621FF7}" dt="2024-04-23T11:23:35.521" v="65"/>
          <ac:spMkLst>
            <pc:docMk/>
            <pc:sldMk cId="3516971750" sldId="919"/>
            <ac:spMk id="47" creationId="{551A6604-2F7D-CBA5-02D1-8F0DF3F5FCD3}"/>
          </ac:spMkLst>
        </pc:spChg>
        <pc:spChg chg="mod">
          <ac:chgData name="Križan Viktor" userId="02fe330a-3fb4-4fde-b426-2b8d5557ba7d" providerId="ADAL" clId="{4FF8B03D-A598-468C-8863-D88052621FF7}" dt="2024-04-23T11:23:35.521" v="65"/>
          <ac:spMkLst>
            <pc:docMk/>
            <pc:sldMk cId="3516971750" sldId="919"/>
            <ac:spMk id="48" creationId="{A676B369-5A3A-14AD-4259-77987DCA0EDC}"/>
          </ac:spMkLst>
        </pc:spChg>
        <pc:spChg chg="mod">
          <ac:chgData name="Križan Viktor" userId="02fe330a-3fb4-4fde-b426-2b8d5557ba7d" providerId="ADAL" clId="{4FF8B03D-A598-468C-8863-D88052621FF7}" dt="2024-04-23T11:23:35.521" v="65"/>
          <ac:spMkLst>
            <pc:docMk/>
            <pc:sldMk cId="3516971750" sldId="919"/>
            <ac:spMk id="49" creationId="{8764169F-D0CE-3C27-E9C7-DB576546A82B}"/>
          </ac:spMkLst>
        </pc:spChg>
        <pc:spChg chg="mod">
          <ac:chgData name="Križan Viktor" userId="02fe330a-3fb4-4fde-b426-2b8d5557ba7d" providerId="ADAL" clId="{4FF8B03D-A598-468C-8863-D88052621FF7}" dt="2024-04-23T11:23:35.521" v="65"/>
          <ac:spMkLst>
            <pc:docMk/>
            <pc:sldMk cId="3516971750" sldId="919"/>
            <ac:spMk id="50" creationId="{72554C44-3E58-58E3-A592-971E57B874B5}"/>
          </ac:spMkLst>
        </pc:spChg>
        <pc:spChg chg="mod">
          <ac:chgData name="Križan Viktor" userId="02fe330a-3fb4-4fde-b426-2b8d5557ba7d" providerId="ADAL" clId="{4FF8B03D-A598-468C-8863-D88052621FF7}" dt="2024-04-23T11:23:35.521" v="65"/>
          <ac:spMkLst>
            <pc:docMk/>
            <pc:sldMk cId="3516971750" sldId="919"/>
            <ac:spMk id="52" creationId="{42102956-2F1C-4826-89ED-332F0E9A226F}"/>
          </ac:spMkLst>
        </pc:spChg>
        <pc:spChg chg="mod">
          <ac:chgData name="Križan Viktor" userId="02fe330a-3fb4-4fde-b426-2b8d5557ba7d" providerId="ADAL" clId="{4FF8B03D-A598-468C-8863-D88052621FF7}" dt="2024-04-23T11:23:35.521" v="65"/>
          <ac:spMkLst>
            <pc:docMk/>
            <pc:sldMk cId="3516971750" sldId="919"/>
            <ac:spMk id="53" creationId="{78F5E143-7C79-B7D4-5495-C5C512063CA7}"/>
          </ac:spMkLst>
        </pc:spChg>
        <pc:spChg chg="mod">
          <ac:chgData name="Križan Viktor" userId="02fe330a-3fb4-4fde-b426-2b8d5557ba7d" providerId="ADAL" clId="{4FF8B03D-A598-468C-8863-D88052621FF7}" dt="2024-04-23T11:23:35.521" v="65"/>
          <ac:spMkLst>
            <pc:docMk/>
            <pc:sldMk cId="3516971750" sldId="919"/>
            <ac:spMk id="54" creationId="{F15306C9-7751-5132-CA1E-DD4DB75C4945}"/>
          </ac:spMkLst>
        </pc:spChg>
        <pc:spChg chg="mod">
          <ac:chgData name="Križan Viktor" userId="02fe330a-3fb4-4fde-b426-2b8d5557ba7d" providerId="ADAL" clId="{4FF8B03D-A598-468C-8863-D88052621FF7}" dt="2024-04-23T11:23:35.521" v="65"/>
          <ac:spMkLst>
            <pc:docMk/>
            <pc:sldMk cId="3516971750" sldId="919"/>
            <ac:spMk id="55" creationId="{F67895BE-A8D2-3DD3-0CB2-D263F5C4550C}"/>
          </ac:spMkLst>
        </pc:spChg>
        <pc:spChg chg="mod">
          <ac:chgData name="Križan Viktor" userId="02fe330a-3fb4-4fde-b426-2b8d5557ba7d" providerId="ADAL" clId="{4FF8B03D-A598-468C-8863-D88052621FF7}" dt="2024-04-23T11:23:35.521" v="65"/>
          <ac:spMkLst>
            <pc:docMk/>
            <pc:sldMk cId="3516971750" sldId="919"/>
            <ac:spMk id="56" creationId="{7812DF72-E8CC-33FF-F3B8-EFC3619E7984}"/>
          </ac:spMkLst>
        </pc:spChg>
        <pc:spChg chg="mod">
          <ac:chgData name="Križan Viktor" userId="02fe330a-3fb4-4fde-b426-2b8d5557ba7d" providerId="ADAL" clId="{4FF8B03D-A598-468C-8863-D88052621FF7}" dt="2024-04-23T11:23:35.521" v="65"/>
          <ac:spMkLst>
            <pc:docMk/>
            <pc:sldMk cId="3516971750" sldId="919"/>
            <ac:spMk id="57" creationId="{C76ADFD0-382D-5261-E5A1-B6990496038B}"/>
          </ac:spMkLst>
        </pc:spChg>
        <pc:spChg chg="mod">
          <ac:chgData name="Križan Viktor" userId="02fe330a-3fb4-4fde-b426-2b8d5557ba7d" providerId="ADAL" clId="{4FF8B03D-A598-468C-8863-D88052621FF7}" dt="2024-04-23T11:23:35.521" v="65"/>
          <ac:spMkLst>
            <pc:docMk/>
            <pc:sldMk cId="3516971750" sldId="919"/>
            <ac:spMk id="58" creationId="{F672EA68-EB33-1970-FA00-099A01ED5B05}"/>
          </ac:spMkLst>
        </pc:spChg>
        <pc:spChg chg="mod">
          <ac:chgData name="Križan Viktor" userId="02fe330a-3fb4-4fde-b426-2b8d5557ba7d" providerId="ADAL" clId="{4FF8B03D-A598-468C-8863-D88052621FF7}" dt="2024-04-23T11:23:35.521" v="65"/>
          <ac:spMkLst>
            <pc:docMk/>
            <pc:sldMk cId="3516971750" sldId="919"/>
            <ac:spMk id="59" creationId="{EFF88613-E1CD-5D6C-05D5-C49045BA7FEF}"/>
          </ac:spMkLst>
        </pc:spChg>
        <pc:spChg chg="mod">
          <ac:chgData name="Križan Viktor" userId="02fe330a-3fb4-4fde-b426-2b8d5557ba7d" providerId="ADAL" clId="{4FF8B03D-A598-468C-8863-D88052621FF7}" dt="2024-04-23T11:23:35.521" v="65"/>
          <ac:spMkLst>
            <pc:docMk/>
            <pc:sldMk cId="3516971750" sldId="919"/>
            <ac:spMk id="60" creationId="{B3380CB6-E7AC-9873-D4BE-CC61C7F91515}"/>
          </ac:spMkLst>
        </pc:spChg>
        <pc:spChg chg="mod">
          <ac:chgData name="Križan Viktor" userId="02fe330a-3fb4-4fde-b426-2b8d5557ba7d" providerId="ADAL" clId="{4FF8B03D-A598-468C-8863-D88052621FF7}" dt="2024-04-23T11:23:35.521" v="65"/>
          <ac:spMkLst>
            <pc:docMk/>
            <pc:sldMk cId="3516971750" sldId="919"/>
            <ac:spMk id="61" creationId="{9B689CD9-4E91-6F37-462E-534F58C626B5}"/>
          </ac:spMkLst>
        </pc:spChg>
        <pc:spChg chg="mod">
          <ac:chgData name="Križan Viktor" userId="02fe330a-3fb4-4fde-b426-2b8d5557ba7d" providerId="ADAL" clId="{4FF8B03D-A598-468C-8863-D88052621FF7}" dt="2024-04-23T11:23:35.521" v="65"/>
          <ac:spMkLst>
            <pc:docMk/>
            <pc:sldMk cId="3516971750" sldId="919"/>
            <ac:spMk id="62" creationId="{CF60603C-DA0F-9DCC-AEA7-2D90C71FF8E5}"/>
          </ac:spMkLst>
        </pc:spChg>
        <pc:spChg chg="mod">
          <ac:chgData name="Križan Viktor" userId="02fe330a-3fb4-4fde-b426-2b8d5557ba7d" providerId="ADAL" clId="{4FF8B03D-A598-468C-8863-D88052621FF7}" dt="2024-04-23T11:23:35.521" v="65"/>
          <ac:spMkLst>
            <pc:docMk/>
            <pc:sldMk cId="3516971750" sldId="919"/>
            <ac:spMk id="63" creationId="{D8BA8912-45D1-1D4E-799D-DB47313EE10A}"/>
          </ac:spMkLst>
        </pc:spChg>
        <pc:spChg chg="mod">
          <ac:chgData name="Križan Viktor" userId="02fe330a-3fb4-4fde-b426-2b8d5557ba7d" providerId="ADAL" clId="{4FF8B03D-A598-468C-8863-D88052621FF7}" dt="2024-04-23T11:23:35.521" v="65"/>
          <ac:spMkLst>
            <pc:docMk/>
            <pc:sldMk cId="3516971750" sldId="919"/>
            <ac:spMk id="64" creationId="{BC0961B7-716D-30A9-8EDA-ECBEC699FF61}"/>
          </ac:spMkLst>
        </pc:spChg>
        <pc:spChg chg="mod">
          <ac:chgData name="Križan Viktor" userId="02fe330a-3fb4-4fde-b426-2b8d5557ba7d" providerId="ADAL" clId="{4FF8B03D-A598-468C-8863-D88052621FF7}" dt="2024-04-23T11:23:35.521" v="65"/>
          <ac:spMkLst>
            <pc:docMk/>
            <pc:sldMk cId="3516971750" sldId="919"/>
            <ac:spMk id="65" creationId="{195C2E4E-F2D4-06CB-8994-69E416B16930}"/>
          </ac:spMkLst>
        </pc:spChg>
        <pc:spChg chg="mod">
          <ac:chgData name="Križan Viktor" userId="02fe330a-3fb4-4fde-b426-2b8d5557ba7d" providerId="ADAL" clId="{4FF8B03D-A598-468C-8863-D88052621FF7}" dt="2024-04-23T11:23:35.521" v="65"/>
          <ac:spMkLst>
            <pc:docMk/>
            <pc:sldMk cId="3516971750" sldId="919"/>
            <ac:spMk id="66" creationId="{ACFB5D55-33BC-41EB-326D-F359871FA3DA}"/>
          </ac:spMkLst>
        </pc:spChg>
        <pc:spChg chg="mod">
          <ac:chgData name="Križan Viktor" userId="02fe330a-3fb4-4fde-b426-2b8d5557ba7d" providerId="ADAL" clId="{4FF8B03D-A598-468C-8863-D88052621FF7}" dt="2024-04-23T11:23:35.521" v="65"/>
          <ac:spMkLst>
            <pc:docMk/>
            <pc:sldMk cId="3516971750" sldId="919"/>
            <ac:spMk id="67" creationId="{C308AAB6-A1D0-6172-DE16-5332FAFC3D37}"/>
          </ac:spMkLst>
        </pc:spChg>
        <pc:spChg chg="mod">
          <ac:chgData name="Križan Viktor" userId="02fe330a-3fb4-4fde-b426-2b8d5557ba7d" providerId="ADAL" clId="{4FF8B03D-A598-468C-8863-D88052621FF7}" dt="2024-04-23T11:23:35.521" v="65"/>
          <ac:spMkLst>
            <pc:docMk/>
            <pc:sldMk cId="3516971750" sldId="919"/>
            <ac:spMk id="68" creationId="{08D3530F-CFD7-5C0C-8F78-94A799A73DD7}"/>
          </ac:spMkLst>
        </pc:spChg>
        <pc:spChg chg="mod">
          <ac:chgData name="Križan Viktor" userId="02fe330a-3fb4-4fde-b426-2b8d5557ba7d" providerId="ADAL" clId="{4FF8B03D-A598-468C-8863-D88052621FF7}" dt="2024-04-23T11:23:35.521" v="65"/>
          <ac:spMkLst>
            <pc:docMk/>
            <pc:sldMk cId="3516971750" sldId="919"/>
            <ac:spMk id="69" creationId="{D262260D-AD8F-B875-A143-B29EEFC84F07}"/>
          </ac:spMkLst>
        </pc:spChg>
        <pc:spChg chg="mod">
          <ac:chgData name="Križan Viktor" userId="02fe330a-3fb4-4fde-b426-2b8d5557ba7d" providerId="ADAL" clId="{4FF8B03D-A598-468C-8863-D88052621FF7}" dt="2024-04-23T11:23:35.521" v="65"/>
          <ac:spMkLst>
            <pc:docMk/>
            <pc:sldMk cId="3516971750" sldId="919"/>
            <ac:spMk id="70" creationId="{EEF3A508-8057-10CF-F85C-92F6CB430058}"/>
          </ac:spMkLst>
        </pc:spChg>
        <pc:spChg chg="mod">
          <ac:chgData name="Križan Viktor" userId="02fe330a-3fb4-4fde-b426-2b8d5557ba7d" providerId="ADAL" clId="{4FF8B03D-A598-468C-8863-D88052621FF7}" dt="2024-04-23T11:23:35.521" v="65"/>
          <ac:spMkLst>
            <pc:docMk/>
            <pc:sldMk cId="3516971750" sldId="919"/>
            <ac:spMk id="71" creationId="{D0FB48BD-CCEE-525C-E4EF-A5EE3A05520D}"/>
          </ac:spMkLst>
        </pc:spChg>
        <pc:spChg chg="mod">
          <ac:chgData name="Križan Viktor" userId="02fe330a-3fb4-4fde-b426-2b8d5557ba7d" providerId="ADAL" clId="{4FF8B03D-A598-468C-8863-D88052621FF7}" dt="2024-04-23T11:23:35.521" v="65"/>
          <ac:spMkLst>
            <pc:docMk/>
            <pc:sldMk cId="3516971750" sldId="919"/>
            <ac:spMk id="72" creationId="{7A9A623C-75ED-D6B7-18FF-40F8094A81E7}"/>
          </ac:spMkLst>
        </pc:spChg>
        <pc:picChg chg="mod">
          <ac:chgData name="Križan Viktor" userId="02fe330a-3fb4-4fde-b426-2b8d5557ba7d" providerId="ADAL" clId="{4FF8B03D-A598-468C-8863-D88052621FF7}" dt="2024-04-23T11:23:35.521" v="65"/>
          <ac:picMkLst>
            <pc:docMk/>
            <pc:sldMk cId="3516971750" sldId="919"/>
            <ac:picMk id="51" creationId="{42ED2DE6-B2D0-46CC-5189-E58C3D229AB4}"/>
          </ac:picMkLst>
        </pc:picChg>
      </pc:sldChg>
      <pc:sldChg chg="modSp modNotes">
        <pc:chgData name="Križan Viktor" userId="02fe330a-3fb4-4fde-b426-2b8d5557ba7d" providerId="ADAL" clId="{4FF8B03D-A598-468C-8863-D88052621FF7}" dt="2024-04-23T11:23:35.521" v="65"/>
        <pc:sldMkLst>
          <pc:docMk/>
          <pc:sldMk cId="3531068775" sldId="921"/>
        </pc:sldMkLst>
        <pc:spChg chg="mod">
          <ac:chgData name="Križan Viktor" userId="02fe330a-3fb4-4fde-b426-2b8d5557ba7d" providerId="ADAL" clId="{4FF8B03D-A598-468C-8863-D88052621FF7}" dt="2024-04-23T11:23:35.521" v="65"/>
          <ac:spMkLst>
            <pc:docMk/>
            <pc:sldMk cId="3531068775" sldId="921"/>
            <ac:spMk id="31" creationId="{BABED2C9-2DCD-8D32-E9B7-E0B52F67C8DA}"/>
          </ac:spMkLst>
        </pc:spChg>
        <pc:spChg chg="mod">
          <ac:chgData name="Križan Viktor" userId="02fe330a-3fb4-4fde-b426-2b8d5557ba7d" providerId="ADAL" clId="{4FF8B03D-A598-468C-8863-D88052621FF7}" dt="2024-04-23T11:23:35.521" v="65"/>
          <ac:spMkLst>
            <pc:docMk/>
            <pc:sldMk cId="3531068775" sldId="921"/>
            <ac:spMk id="32" creationId="{9332A362-0871-D6F1-5E63-77F9B50B83B9}"/>
          </ac:spMkLst>
        </pc:spChg>
        <pc:spChg chg="mod">
          <ac:chgData name="Križan Viktor" userId="02fe330a-3fb4-4fde-b426-2b8d5557ba7d" providerId="ADAL" clId="{4FF8B03D-A598-468C-8863-D88052621FF7}" dt="2024-04-23T11:23:35.521" v="65"/>
          <ac:spMkLst>
            <pc:docMk/>
            <pc:sldMk cId="3531068775" sldId="921"/>
            <ac:spMk id="35" creationId="{456397FA-41D4-988B-4CC1-F185B017096D}"/>
          </ac:spMkLst>
        </pc:spChg>
        <pc:spChg chg="mod">
          <ac:chgData name="Križan Viktor" userId="02fe330a-3fb4-4fde-b426-2b8d5557ba7d" providerId="ADAL" clId="{4FF8B03D-A598-468C-8863-D88052621FF7}" dt="2024-04-23T11:23:35.521" v="65"/>
          <ac:spMkLst>
            <pc:docMk/>
            <pc:sldMk cId="3531068775" sldId="921"/>
            <ac:spMk id="38" creationId="{E9A058B8-7A5A-65C0-3B58-2B6CD045183B}"/>
          </ac:spMkLst>
        </pc:spChg>
        <pc:spChg chg="mod">
          <ac:chgData name="Križan Viktor" userId="02fe330a-3fb4-4fde-b426-2b8d5557ba7d" providerId="ADAL" clId="{4FF8B03D-A598-468C-8863-D88052621FF7}" dt="2024-04-23T11:23:35.521" v="65"/>
          <ac:spMkLst>
            <pc:docMk/>
            <pc:sldMk cId="3531068775" sldId="921"/>
            <ac:spMk id="39" creationId="{738E18B2-CF08-6D2C-088D-4EF67BC4074D}"/>
          </ac:spMkLst>
        </pc:spChg>
        <pc:spChg chg="mod">
          <ac:chgData name="Križan Viktor" userId="02fe330a-3fb4-4fde-b426-2b8d5557ba7d" providerId="ADAL" clId="{4FF8B03D-A598-468C-8863-D88052621FF7}" dt="2024-04-23T11:23:35.521" v="65"/>
          <ac:spMkLst>
            <pc:docMk/>
            <pc:sldMk cId="3531068775" sldId="921"/>
            <ac:spMk id="40" creationId="{EC6AC0FF-1BCB-2609-FEFE-89225E5BA83B}"/>
          </ac:spMkLst>
        </pc:spChg>
        <pc:spChg chg="mod">
          <ac:chgData name="Križan Viktor" userId="02fe330a-3fb4-4fde-b426-2b8d5557ba7d" providerId="ADAL" clId="{4FF8B03D-A598-468C-8863-D88052621FF7}" dt="2024-04-23T11:23:35.521" v="65"/>
          <ac:spMkLst>
            <pc:docMk/>
            <pc:sldMk cId="3531068775" sldId="921"/>
            <ac:spMk id="41" creationId="{DC4806BC-8A89-81B3-337F-283883623999}"/>
          </ac:spMkLst>
        </pc:spChg>
        <pc:spChg chg="mod">
          <ac:chgData name="Križan Viktor" userId="02fe330a-3fb4-4fde-b426-2b8d5557ba7d" providerId="ADAL" clId="{4FF8B03D-A598-468C-8863-D88052621FF7}" dt="2024-04-23T11:23:35.521" v="65"/>
          <ac:spMkLst>
            <pc:docMk/>
            <pc:sldMk cId="3531068775" sldId="921"/>
            <ac:spMk id="42" creationId="{521A27A3-62ED-961D-7E11-957F14FA10AD}"/>
          </ac:spMkLst>
        </pc:spChg>
        <pc:spChg chg="mod">
          <ac:chgData name="Križan Viktor" userId="02fe330a-3fb4-4fde-b426-2b8d5557ba7d" providerId="ADAL" clId="{4FF8B03D-A598-468C-8863-D88052621FF7}" dt="2024-04-23T11:23:35.521" v="65"/>
          <ac:spMkLst>
            <pc:docMk/>
            <pc:sldMk cId="3531068775" sldId="921"/>
            <ac:spMk id="43" creationId="{BF736C2A-DF1E-313B-2687-9D091A43FED6}"/>
          </ac:spMkLst>
        </pc:spChg>
        <pc:spChg chg="mod">
          <ac:chgData name="Križan Viktor" userId="02fe330a-3fb4-4fde-b426-2b8d5557ba7d" providerId="ADAL" clId="{4FF8B03D-A598-468C-8863-D88052621FF7}" dt="2024-04-23T11:23:35.521" v="65"/>
          <ac:spMkLst>
            <pc:docMk/>
            <pc:sldMk cId="3531068775" sldId="921"/>
            <ac:spMk id="44" creationId="{1E126DB7-FA19-5F85-6C97-28536D17F051}"/>
          </ac:spMkLst>
        </pc:spChg>
        <pc:spChg chg="mod">
          <ac:chgData name="Križan Viktor" userId="02fe330a-3fb4-4fde-b426-2b8d5557ba7d" providerId="ADAL" clId="{4FF8B03D-A598-468C-8863-D88052621FF7}" dt="2024-04-23T11:23:35.521" v="65"/>
          <ac:spMkLst>
            <pc:docMk/>
            <pc:sldMk cId="3531068775" sldId="921"/>
            <ac:spMk id="45" creationId="{5AF7D037-9A66-EBD5-F0B4-921014472335}"/>
          </ac:spMkLst>
        </pc:spChg>
        <pc:spChg chg="mod">
          <ac:chgData name="Križan Viktor" userId="02fe330a-3fb4-4fde-b426-2b8d5557ba7d" providerId="ADAL" clId="{4FF8B03D-A598-468C-8863-D88052621FF7}" dt="2024-04-23T11:23:35.521" v="65"/>
          <ac:spMkLst>
            <pc:docMk/>
            <pc:sldMk cId="3531068775" sldId="921"/>
            <ac:spMk id="46" creationId="{B0EE34A6-CDEE-53B2-EA20-DA955A8AD7BC}"/>
          </ac:spMkLst>
        </pc:spChg>
        <pc:spChg chg="mod">
          <ac:chgData name="Križan Viktor" userId="02fe330a-3fb4-4fde-b426-2b8d5557ba7d" providerId="ADAL" clId="{4FF8B03D-A598-468C-8863-D88052621FF7}" dt="2024-04-23T11:23:35.521" v="65"/>
          <ac:spMkLst>
            <pc:docMk/>
            <pc:sldMk cId="3531068775" sldId="921"/>
            <ac:spMk id="47" creationId="{551A6604-2F7D-CBA5-02D1-8F0DF3F5FCD3}"/>
          </ac:spMkLst>
        </pc:spChg>
        <pc:spChg chg="mod">
          <ac:chgData name="Križan Viktor" userId="02fe330a-3fb4-4fde-b426-2b8d5557ba7d" providerId="ADAL" clId="{4FF8B03D-A598-468C-8863-D88052621FF7}" dt="2024-04-23T11:23:35.521" v="65"/>
          <ac:spMkLst>
            <pc:docMk/>
            <pc:sldMk cId="3531068775" sldId="921"/>
            <ac:spMk id="48" creationId="{A676B369-5A3A-14AD-4259-77987DCA0EDC}"/>
          </ac:spMkLst>
        </pc:spChg>
        <pc:spChg chg="mod">
          <ac:chgData name="Križan Viktor" userId="02fe330a-3fb4-4fde-b426-2b8d5557ba7d" providerId="ADAL" clId="{4FF8B03D-A598-468C-8863-D88052621FF7}" dt="2024-04-23T11:23:35.521" v="65"/>
          <ac:spMkLst>
            <pc:docMk/>
            <pc:sldMk cId="3531068775" sldId="921"/>
            <ac:spMk id="49" creationId="{8764169F-D0CE-3C27-E9C7-DB576546A82B}"/>
          </ac:spMkLst>
        </pc:spChg>
        <pc:spChg chg="mod">
          <ac:chgData name="Križan Viktor" userId="02fe330a-3fb4-4fde-b426-2b8d5557ba7d" providerId="ADAL" clId="{4FF8B03D-A598-468C-8863-D88052621FF7}" dt="2024-04-23T11:23:35.521" v="65"/>
          <ac:spMkLst>
            <pc:docMk/>
            <pc:sldMk cId="3531068775" sldId="921"/>
            <ac:spMk id="50" creationId="{72554C44-3E58-58E3-A592-971E57B874B5}"/>
          </ac:spMkLst>
        </pc:spChg>
        <pc:spChg chg="mod">
          <ac:chgData name="Križan Viktor" userId="02fe330a-3fb4-4fde-b426-2b8d5557ba7d" providerId="ADAL" clId="{4FF8B03D-A598-468C-8863-D88052621FF7}" dt="2024-04-23T11:23:35.521" v="65"/>
          <ac:spMkLst>
            <pc:docMk/>
            <pc:sldMk cId="3531068775" sldId="921"/>
            <ac:spMk id="52" creationId="{42102956-2F1C-4826-89ED-332F0E9A226F}"/>
          </ac:spMkLst>
        </pc:spChg>
        <pc:spChg chg="mod">
          <ac:chgData name="Križan Viktor" userId="02fe330a-3fb4-4fde-b426-2b8d5557ba7d" providerId="ADAL" clId="{4FF8B03D-A598-468C-8863-D88052621FF7}" dt="2024-04-23T11:23:35.521" v="65"/>
          <ac:spMkLst>
            <pc:docMk/>
            <pc:sldMk cId="3531068775" sldId="921"/>
            <ac:spMk id="53" creationId="{78F5E143-7C79-B7D4-5495-C5C512063CA7}"/>
          </ac:spMkLst>
        </pc:spChg>
        <pc:spChg chg="mod">
          <ac:chgData name="Križan Viktor" userId="02fe330a-3fb4-4fde-b426-2b8d5557ba7d" providerId="ADAL" clId="{4FF8B03D-A598-468C-8863-D88052621FF7}" dt="2024-04-23T11:23:35.521" v="65"/>
          <ac:spMkLst>
            <pc:docMk/>
            <pc:sldMk cId="3531068775" sldId="921"/>
            <ac:spMk id="54" creationId="{F15306C9-7751-5132-CA1E-DD4DB75C4945}"/>
          </ac:spMkLst>
        </pc:spChg>
        <pc:spChg chg="mod">
          <ac:chgData name="Križan Viktor" userId="02fe330a-3fb4-4fde-b426-2b8d5557ba7d" providerId="ADAL" clId="{4FF8B03D-A598-468C-8863-D88052621FF7}" dt="2024-04-23T11:23:35.521" v="65"/>
          <ac:spMkLst>
            <pc:docMk/>
            <pc:sldMk cId="3531068775" sldId="921"/>
            <ac:spMk id="56" creationId="{7812DF72-E8CC-33FF-F3B8-EFC3619E7984}"/>
          </ac:spMkLst>
        </pc:spChg>
        <pc:spChg chg="mod">
          <ac:chgData name="Križan Viktor" userId="02fe330a-3fb4-4fde-b426-2b8d5557ba7d" providerId="ADAL" clId="{4FF8B03D-A598-468C-8863-D88052621FF7}" dt="2024-04-23T11:23:35.521" v="65"/>
          <ac:spMkLst>
            <pc:docMk/>
            <pc:sldMk cId="3531068775" sldId="921"/>
            <ac:spMk id="57" creationId="{C76ADFD0-382D-5261-E5A1-B6990496038B}"/>
          </ac:spMkLst>
        </pc:spChg>
        <pc:spChg chg="mod">
          <ac:chgData name="Križan Viktor" userId="02fe330a-3fb4-4fde-b426-2b8d5557ba7d" providerId="ADAL" clId="{4FF8B03D-A598-468C-8863-D88052621FF7}" dt="2024-04-23T11:23:35.521" v="65"/>
          <ac:spMkLst>
            <pc:docMk/>
            <pc:sldMk cId="3531068775" sldId="921"/>
            <ac:spMk id="58" creationId="{F672EA68-EB33-1970-FA00-099A01ED5B05}"/>
          </ac:spMkLst>
        </pc:spChg>
        <pc:spChg chg="mod">
          <ac:chgData name="Križan Viktor" userId="02fe330a-3fb4-4fde-b426-2b8d5557ba7d" providerId="ADAL" clId="{4FF8B03D-A598-468C-8863-D88052621FF7}" dt="2024-04-23T11:23:35.521" v="65"/>
          <ac:spMkLst>
            <pc:docMk/>
            <pc:sldMk cId="3531068775" sldId="921"/>
            <ac:spMk id="59" creationId="{EFF88613-E1CD-5D6C-05D5-C49045BA7FEF}"/>
          </ac:spMkLst>
        </pc:spChg>
        <pc:spChg chg="mod">
          <ac:chgData name="Križan Viktor" userId="02fe330a-3fb4-4fde-b426-2b8d5557ba7d" providerId="ADAL" clId="{4FF8B03D-A598-468C-8863-D88052621FF7}" dt="2024-04-23T11:23:35.521" v="65"/>
          <ac:spMkLst>
            <pc:docMk/>
            <pc:sldMk cId="3531068775" sldId="921"/>
            <ac:spMk id="62" creationId="{CF60603C-DA0F-9DCC-AEA7-2D90C71FF8E5}"/>
          </ac:spMkLst>
        </pc:spChg>
        <pc:spChg chg="mod">
          <ac:chgData name="Križan Viktor" userId="02fe330a-3fb4-4fde-b426-2b8d5557ba7d" providerId="ADAL" clId="{4FF8B03D-A598-468C-8863-D88052621FF7}" dt="2024-04-23T11:23:35.521" v="65"/>
          <ac:spMkLst>
            <pc:docMk/>
            <pc:sldMk cId="3531068775" sldId="921"/>
            <ac:spMk id="64" creationId="{BC0961B7-716D-30A9-8EDA-ECBEC699FF61}"/>
          </ac:spMkLst>
        </pc:spChg>
        <pc:spChg chg="mod">
          <ac:chgData name="Križan Viktor" userId="02fe330a-3fb4-4fde-b426-2b8d5557ba7d" providerId="ADAL" clId="{4FF8B03D-A598-468C-8863-D88052621FF7}" dt="2024-04-23T11:23:35.521" v="65"/>
          <ac:spMkLst>
            <pc:docMk/>
            <pc:sldMk cId="3531068775" sldId="921"/>
            <ac:spMk id="65" creationId="{195C2E4E-F2D4-06CB-8994-69E416B16930}"/>
          </ac:spMkLst>
        </pc:spChg>
        <pc:spChg chg="mod">
          <ac:chgData name="Križan Viktor" userId="02fe330a-3fb4-4fde-b426-2b8d5557ba7d" providerId="ADAL" clId="{4FF8B03D-A598-468C-8863-D88052621FF7}" dt="2024-04-23T11:23:35.521" v="65"/>
          <ac:spMkLst>
            <pc:docMk/>
            <pc:sldMk cId="3531068775" sldId="921"/>
            <ac:spMk id="66" creationId="{ACFB5D55-33BC-41EB-326D-F359871FA3DA}"/>
          </ac:spMkLst>
        </pc:spChg>
        <pc:spChg chg="mod">
          <ac:chgData name="Križan Viktor" userId="02fe330a-3fb4-4fde-b426-2b8d5557ba7d" providerId="ADAL" clId="{4FF8B03D-A598-468C-8863-D88052621FF7}" dt="2024-04-23T11:23:35.521" v="65"/>
          <ac:spMkLst>
            <pc:docMk/>
            <pc:sldMk cId="3531068775" sldId="921"/>
            <ac:spMk id="67" creationId="{C308AAB6-A1D0-6172-DE16-5332FAFC3D37}"/>
          </ac:spMkLst>
        </pc:spChg>
        <pc:spChg chg="mod">
          <ac:chgData name="Križan Viktor" userId="02fe330a-3fb4-4fde-b426-2b8d5557ba7d" providerId="ADAL" clId="{4FF8B03D-A598-468C-8863-D88052621FF7}" dt="2024-04-23T11:23:35.521" v="65"/>
          <ac:spMkLst>
            <pc:docMk/>
            <pc:sldMk cId="3531068775" sldId="921"/>
            <ac:spMk id="70" creationId="{EEF3A508-8057-10CF-F85C-92F6CB430058}"/>
          </ac:spMkLst>
        </pc:spChg>
        <pc:spChg chg="mod">
          <ac:chgData name="Križan Viktor" userId="02fe330a-3fb4-4fde-b426-2b8d5557ba7d" providerId="ADAL" clId="{4FF8B03D-A598-468C-8863-D88052621FF7}" dt="2024-04-23T11:23:35.521" v="65"/>
          <ac:spMkLst>
            <pc:docMk/>
            <pc:sldMk cId="3531068775" sldId="921"/>
            <ac:spMk id="71" creationId="{D0FB48BD-CCEE-525C-E4EF-A5EE3A05520D}"/>
          </ac:spMkLst>
        </pc:spChg>
        <pc:spChg chg="mod">
          <ac:chgData name="Križan Viktor" userId="02fe330a-3fb4-4fde-b426-2b8d5557ba7d" providerId="ADAL" clId="{4FF8B03D-A598-468C-8863-D88052621FF7}" dt="2024-04-23T11:23:35.521" v="65"/>
          <ac:spMkLst>
            <pc:docMk/>
            <pc:sldMk cId="3531068775" sldId="921"/>
            <ac:spMk id="72" creationId="{7A9A623C-75ED-D6B7-18FF-40F8094A81E7}"/>
          </ac:spMkLst>
        </pc:spChg>
        <pc:picChg chg="mod">
          <ac:chgData name="Križan Viktor" userId="02fe330a-3fb4-4fde-b426-2b8d5557ba7d" providerId="ADAL" clId="{4FF8B03D-A598-468C-8863-D88052621FF7}" dt="2024-04-23T11:23:35.521" v="65"/>
          <ac:picMkLst>
            <pc:docMk/>
            <pc:sldMk cId="3531068775" sldId="921"/>
            <ac:picMk id="51" creationId="{42ED2DE6-B2D0-46CC-5189-E58C3D229AB4}"/>
          </ac:picMkLst>
        </pc:picChg>
      </pc:sldChg>
      <pc:sldChg chg="modSp modNotes">
        <pc:chgData name="Križan Viktor" userId="02fe330a-3fb4-4fde-b426-2b8d5557ba7d" providerId="ADAL" clId="{4FF8B03D-A598-468C-8863-D88052621FF7}" dt="2024-04-23T11:23:35.521" v="65"/>
        <pc:sldMkLst>
          <pc:docMk/>
          <pc:sldMk cId="215566824" sldId="1155"/>
        </pc:sldMkLst>
        <pc:spChg chg="mod">
          <ac:chgData name="Križan Viktor" userId="02fe330a-3fb4-4fde-b426-2b8d5557ba7d" providerId="ADAL" clId="{4FF8B03D-A598-468C-8863-D88052621FF7}" dt="2024-04-23T11:23:35.521" v="65"/>
          <ac:spMkLst>
            <pc:docMk/>
            <pc:sldMk cId="215566824" sldId="1155"/>
            <ac:spMk id="3" creationId="{F026BE47-5A02-6AA7-3F34-30994B954A08}"/>
          </ac:spMkLst>
        </pc:spChg>
        <pc:picChg chg="mod">
          <ac:chgData name="Križan Viktor" userId="02fe330a-3fb4-4fde-b426-2b8d5557ba7d" providerId="ADAL" clId="{4FF8B03D-A598-468C-8863-D88052621FF7}" dt="2024-04-23T11:23:35.521" v="65"/>
          <ac:picMkLst>
            <pc:docMk/>
            <pc:sldMk cId="215566824" sldId="1155"/>
            <ac:picMk id="5" creationId="{9BCDC9EA-CF65-46F3-1A84-298E390B3884}"/>
          </ac:picMkLst>
        </pc:picChg>
      </pc:sldChg>
      <pc:sldChg chg="modNotes">
        <pc:chgData name="Križan Viktor" userId="02fe330a-3fb4-4fde-b426-2b8d5557ba7d" providerId="ADAL" clId="{4FF8B03D-A598-468C-8863-D88052621FF7}" dt="2024-04-23T11:23:35.521" v="65"/>
        <pc:sldMkLst>
          <pc:docMk/>
          <pc:sldMk cId="3900403049" sldId="1156"/>
        </pc:sldMkLst>
      </pc:sldChg>
      <pc:sldChg chg="modSp modNotes">
        <pc:chgData name="Križan Viktor" userId="02fe330a-3fb4-4fde-b426-2b8d5557ba7d" providerId="ADAL" clId="{4FF8B03D-A598-468C-8863-D88052621FF7}" dt="2024-04-23T11:23:35.521" v="65"/>
        <pc:sldMkLst>
          <pc:docMk/>
          <pc:sldMk cId="223854686" sldId="1157"/>
        </pc:sldMkLst>
        <pc:spChg chg="mod">
          <ac:chgData name="Križan Viktor" userId="02fe330a-3fb4-4fde-b426-2b8d5557ba7d" providerId="ADAL" clId="{4FF8B03D-A598-468C-8863-D88052621FF7}" dt="2024-04-23T11:23:35.521" v="65"/>
          <ac:spMkLst>
            <pc:docMk/>
            <pc:sldMk cId="223854686" sldId="1157"/>
            <ac:spMk id="3" creationId="{786C8FE7-8E5A-699A-A82C-693B14C52AA3}"/>
          </ac:spMkLst>
        </pc:spChg>
        <pc:spChg chg="mod">
          <ac:chgData name="Križan Viktor" userId="02fe330a-3fb4-4fde-b426-2b8d5557ba7d" providerId="ADAL" clId="{4FF8B03D-A598-468C-8863-D88052621FF7}" dt="2024-04-23T11:23:35.521" v="65"/>
          <ac:spMkLst>
            <pc:docMk/>
            <pc:sldMk cId="223854686" sldId="1157"/>
            <ac:spMk id="5" creationId="{E47DEE51-807D-B8D3-F943-AA56E6898FFB}"/>
          </ac:spMkLst>
        </pc:spChg>
        <pc:spChg chg="mod">
          <ac:chgData name="Križan Viktor" userId="02fe330a-3fb4-4fde-b426-2b8d5557ba7d" providerId="ADAL" clId="{4FF8B03D-A598-468C-8863-D88052621FF7}" dt="2024-04-23T11:23:35.521" v="65"/>
          <ac:spMkLst>
            <pc:docMk/>
            <pc:sldMk cId="223854686" sldId="1157"/>
            <ac:spMk id="6" creationId="{538760C9-F93A-3BF6-5B82-1539B9084B84}"/>
          </ac:spMkLst>
        </pc:spChg>
        <pc:spChg chg="mod">
          <ac:chgData name="Križan Viktor" userId="02fe330a-3fb4-4fde-b426-2b8d5557ba7d" providerId="ADAL" clId="{4FF8B03D-A598-468C-8863-D88052621FF7}" dt="2024-04-23T11:23:35.521" v="65"/>
          <ac:spMkLst>
            <pc:docMk/>
            <pc:sldMk cId="223854686" sldId="1157"/>
            <ac:spMk id="7" creationId="{17134830-C89F-DECC-F198-0E3455361385}"/>
          </ac:spMkLst>
        </pc:spChg>
        <pc:spChg chg="mod">
          <ac:chgData name="Križan Viktor" userId="02fe330a-3fb4-4fde-b426-2b8d5557ba7d" providerId="ADAL" clId="{4FF8B03D-A598-468C-8863-D88052621FF7}" dt="2024-04-23T11:23:35.521" v="65"/>
          <ac:spMkLst>
            <pc:docMk/>
            <pc:sldMk cId="223854686" sldId="1157"/>
            <ac:spMk id="9" creationId="{6B2984BB-FC1F-F973-CBD1-93D4AED3D17B}"/>
          </ac:spMkLst>
        </pc:spChg>
        <pc:spChg chg="mod">
          <ac:chgData name="Križan Viktor" userId="02fe330a-3fb4-4fde-b426-2b8d5557ba7d" providerId="ADAL" clId="{4FF8B03D-A598-468C-8863-D88052621FF7}" dt="2024-04-23T11:23:35.521" v="65"/>
          <ac:spMkLst>
            <pc:docMk/>
            <pc:sldMk cId="223854686" sldId="1157"/>
            <ac:spMk id="10" creationId="{0F1E2B97-8A7A-CF8C-3236-FB1B15A0DB9A}"/>
          </ac:spMkLst>
        </pc:spChg>
        <pc:spChg chg="mod">
          <ac:chgData name="Križan Viktor" userId="02fe330a-3fb4-4fde-b426-2b8d5557ba7d" providerId="ADAL" clId="{4FF8B03D-A598-468C-8863-D88052621FF7}" dt="2024-04-23T11:23:35.521" v="65"/>
          <ac:spMkLst>
            <pc:docMk/>
            <pc:sldMk cId="223854686" sldId="1157"/>
            <ac:spMk id="11" creationId="{4D4520B2-008A-5034-DB56-AB094018FC61}"/>
          </ac:spMkLst>
        </pc:spChg>
        <pc:spChg chg="mod">
          <ac:chgData name="Križan Viktor" userId="02fe330a-3fb4-4fde-b426-2b8d5557ba7d" providerId="ADAL" clId="{4FF8B03D-A598-468C-8863-D88052621FF7}" dt="2024-04-23T11:23:35.521" v="65"/>
          <ac:spMkLst>
            <pc:docMk/>
            <pc:sldMk cId="223854686" sldId="1157"/>
            <ac:spMk id="13" creationId="{01A0FC8F-A0B7-0C96-DA7D-2635E194B446}"/>
          </ac:spMkLst>
        </pc:spChg>
        <pc:spChg chg="mod">
          <ac:chgData name="Križan Viktor" userId="02fe330a-3fb4-4fde-b426-2b8d5557ba7d" providerId="ADAL" clId="{4FF8B03D-A598-468C-8863-D88052621FF7}" dt="2024-04-23T11:23:35.521" v="65"/>
          <ac:spMkLst>
            <pc:docMk/>
            <pc:sldMk cId="223854686" sldId="1157"/>
            <ac:spMk id="14" creationId="{EC9F2226-C6D4-1864-824E-1853F3A10CF0}"/>
          </ac:spMkLst>
        </pc:spChg>
        <pc:spChg chg="mod">
          <ac:chgData name="Križan Viktor" userId="02fe330a-3fb4-4fde-b426-2b8d5557ba7d" providerId="ADAL" clId="{4FF8B03D-A598-468C-8863-D88052621FF7}" dt="2024-04-23T11:23:35.521" v="65"/>
          <ac:spMkLst>
            <pc:docMk/>
            <pc:sldMk cId="223854686" sldId="1157"/>
            <ac:spMk id="15" creationId="{0495B4F5-DDD7-9AAD-5781-7C76CAFAE430}"/>
          </ac:spMkLst>
        </pc:spChg>
        <pc:spChg chg="mod">
          <ac:chgData name="Križan Viktor" userId="02fe330a-3fb4-4fde-b426-2b8d5557ba7d" providerId="ADAL" clId="{4FF8B03D-A598-468C-8863-D88052621FF7}" dt="2024-04-23T11:23:35.521" v="65"/>
          <ac:spMkLst>
            <pc:docMk/>
            <pc:sldMk cId="223854686" sldId="1157"/>
            <ac:spMk id="16" creationId="{83F87544-A515-72CF-E4B3-A724FA0BF491}"/>
          </ac:spMkLst>
        </pc:spChg>
        <pc:grpChg chg="mod">
          <ac:chgData name="Križan Viktor" userId="02fe330a-3fb4-4fde-b426-2b8d5557ba7d" providerId="ADAL" clId="{4FF8B03D-A598-468C-8863-D88052621FF7}" dt="2024-04-23T11:23:35.521" v="65"/>
          <ac:grpSpMkLst>
            <pc:docMk/>
            <pc:sldMk cId="223854686" sldId="1157"/>
            <ac:grpSpMk id="4" creationId="{8CBFBA8A-54C3-6E71-D26F-47B24E3E160A}"/>
          </ac:grpSpMkLst>
        </pc:grpChg>
        <pc:grpChg chg="mod">
          <ac:chgData name="Križan Viktor" userId="02fe330a-3fb4-4fde-b426-2b8d5557ba7d" providerId="ADAL" clId="{4FF8B03D-A598-468C-8863-D88052621FF7}" dt="2024-04-23T11:23:35.521" v="65"/>
          <ac:grpSpMkLst>
            <pc:docMk/>
            <pc:sldMk cId="223854686" sldId="1157"/>
            <ac:grpSpMk id="8" creationId="{E5C797FF-2453-7A46-1467-FC37FCFF2B6D}"/>
          </ac:grpSpMkLst>
        </pc:grpChg>
        <pc:grpChg chg="mod">
          <ac:chgData name="Križan Viktor" userId="02fe330a-3fb4-4fde-b426-2b8d5557ba7d" providerId="ADAL" clId="{4FF8B03D-A598-468C-8863-D88052621FF7}" dt="2024-04-23T11:23:35.521" v="65"/>
          <ac:grpSpMkLst>
            <pc:docMk/>
            <pc:sldMk cId="223854686" sldId="1157"/>
            <ac:grpSpMk id="12" creationId="{45CB8F96-1106-363E-E367-2F5882581927}"/>
          </ac:grpSpMkLst>
        </pc:grpChg>
      </pc:sldChg>
      <pc:sldChg chg="modSp modNotes">
        <pc:chgData name="Križan Viktor" userId="02fe330a-3fb4-4fde-b426-2b8d5557ba7d" providerId="ADAL" clId="{4FF8B03D-A598-468C-8863-D88052621FF7}" dt="2024-04-23T11:23:35.521" v="65"/>
        <pc:sldMkLst>
          <pc:docMk/>
          <pc:sldMk cId="3151429971" sldId="1158"/>
        </pc:sldMkLst>
        <pc:spChg chg="mod">
          <ac:chgData name="Križan Viktor" userId="02fe330a-3fb4-4fde-b426-2b8d5557ba7d" providerId="ADAL" clId="{4FF8B03D-A598-468C-8863-D88052621FF7}" dt="2024-04-23T11:23:35.521" v="65"/>
          <ac:spMkLst>
            <pc:docMk/>
            <pc:sldMk cId="3151429971" sldId="1158"/>
            <ac:spMk id="7" creationId="{0791D016-E13D-D643-4532-17351A62B436}"/>
          </ac:spMkLst>
        </pc:spChg>
        <pc:spChg chg="mod">
          <ac:chgData name="Križan Viktor" userId="02fe330a-3fb4-4fde-b426-2b8d5557ba7d" providerId="ADAL" clId="{4FF8B03D-A598-468C-8863-D88052621FF7}" dt="2024-04-23T11:23:35.521" v="65"/>
          <ac:spMkLst>
            <pc:docMk/>
            <pc:sldMk cId="3151429971" sldId="1158"/>
            <ac:spMk id="8" creationId="{1A742A4B-23C6-93B2-DC2D-EFE6E62FD734}"/>
          </ac:spMkLst>
        </pc:spChg>
      </pc:sldChg>
      <pc:sldChg chg="modSp modNotes">
        <pc:chgData name="Križan Viktor" userId="02fe330a-3fb4-4fde-b426-2b8d5557ba7d" providerId="ADAL" clId="{4FF8B03D-A598-468C-8863-D88052621FF7}" dt="2024-04-23T11:23:35.521" v="65"/>
        <pc:sldMkLst>
          <pc:docMk/>
          <pc:sldMk cId="1648678680" sldId="1159"/>
        </pc:sldMkLst>
        <pc:spChg chg="mod">
          <ac:chgData name="Križan Viktor" userId="02fe330a-3fb4-4fde-b426-2b8d5557ba7d" providerId="ADAL" clId="{4FF8B03D-A598-468C-8863-D88052621FF7}" dt="2024-04-23T11:23:35.521" v="65"/>
          <ac:spMkLst>
            <pc:docMk/>
            <pc:sldMk cId="1648678680" sldId="1159"/>
            <ac:spMk id="3" creationId="{2218FDD3-F50D-E210-7500-B2A04620A043}"/>
          </ac:spMkLst>
        </pc:spChg>
      </pc:sldChg>
      <pc:sldChg chg="modSp modNotes">
        <pc:chgData name="Križan Viktor" userId="02fe330a-3fb4-4fde-b426-2b8d5557ba7d" providerId="ADAL" clId="{4FF8B03D-A598-468C-8863-D88052621FF7}" dt="2024-04-23T11:23:35.521" v="65"/>
        <pc:sldMkLst>
          <pc:docMk/>
          <pc:sldMk cId="221388971" sldId="1160"/>
        </pc:sldMkLst>
        <pc:spChg chg="mod">
          <ac:chgData name="Križan Viktor" userId="02fe330a-3fb4-4fde-b426-2b8d5557ba7d" providerId="ADAL" clId="{4FF8B03D-A598-468C-8863-D88052621FF7}" dt="2024-04-23T11:23:35.521" v="65"/>
          <ac:spMkLst>
            <pc:docMk/>
            <pc:sldMk cId="221388971" sldId="1160"/>
            <ac:spMk id="3" creationId="{54286FFC-BBF4-4BCF-2053-B503B2DD43A2}"/>
          </ac:spMkLst>
        </pc:spChg>
      </pc:sldChg>
      <pc:sldChg chg="modSp modNotes">
        <pc:chgData name="Križan Viktor" userId="02fe330a-3fb4-4fde-b426-2b8d5557ba7d" providerId="ADAL" clId="{4FF8B03D-A598-468C-8863-D88052621FF7}" dt="2024-04-23T11:23:35.521" v="65"/>
        <pc:sldMkLst>
          <pc:docMk/>
          <pc:sldMk cId="2492095914" sldId="1780"/>
        </pc:sldMkLst>
        <pc:spChg chg="mod">
          <ac:chgData name="Križan Viktor" userId="02fe330a-3fb4-4fde-b426-2b8d5557ba7d" providerId="ADAL" clId="{4FF8B03D-A598-468C-8863-D88052621FF7}" dt="2024-04-23T11:23:35.521" v="65"/>
          <ac:spMkLst>
            <pc:docMk/>
            <pc:sldMk cId="2492095914" sldId="1780"/>
            <ac:spMk id="2" creationId="{00000000-0000-0000-0000-000000000000}"/>
          </ac:spMkLst>
        </pc:spChg>
        <pc:spChg chg="mod">
          <ac:chgData name="Križan Viktor" userId="02fe330a-3fb4-4fde-b426-2b8d5557ba7d" providerId="ADAL" clId="{4FF8B03D-A598-468C-8863-D88052621FF7}" dt="2024-04-23T11:23:35.521" v="65"/>
          <ac:spMkLst>
            <pc:docMk/>
            <pc:sldMk cId="2492095914" sldId="1780"/>
            <ac:spMk id="3" creationId="{00000000-0000-0000-0000-000000000000}"/>
          </ac:spMkLst>
        </pc:spChg>
      </pc:sldChg>
      <pc:sldChg chg="modSp modNotes">
        <pc:chgData name="Križan Viktor" userId="02fe330a-3fb4-4fde-b426-2b8d5557ba7d" providerId="ADAL" clId="{4FF8B03D-A598-468C-8863-D88052621FF7}" dt="2024-04-23T11:23:35.521" v="65"/>
        <pc:sldMkLst>
          <pc:docMk/>
          <pc:sldMk cId="2480288977" sldId="1782"/>
        </pc:sldMkLst>
        <pc:spChg chg="mod">
          <ac:chgData name="Križan Viktor" userId="02fe330a-3fb4-4fde-b426-2b8d5557ba7d" providerId="ADAL" clId="{4FF8B03D-A598-468C-8863-D88052621FF7}" dt="2024-04-23T11:23:35.521" v="65"/>
          <ac:spMkLst>
            <pc:docMk/>
            <pc:sldMk cId="2480288977" sldId="1782"/>
            <ac:spMk id="4" creationId="{4E107511-C0DB-984F-86D9-B8694D028CDE}"/>
          </ac:spMkLst>
        </pc:spChg>
      </pc:sldChg>
      <pc:sldChg chg="modSp modNotes">
        <pc:chgData name="Križan Viktor" userId="02fe330a-3fb4-4fde-b426-2b8d5557ba7d" providerId="ADAL" clId="{4FF8B03D-A598-468C-8863-D88052621FF7}" dt="2024-04-23T11:23:35.521" v="65"/>
        <pc:sldMkLst>
          <pc:docMk/>
          <pc:sldMk cId="2826843844" sldId="1789"/>
        </pc:sldMkLst>
        <pc:spChg chg="mod">
          <ac:chgData name="Križan Viktor" userId="02fe330a-3fb4-4fde-b426-2b8d5557ba7d" providerId="ADAL" clId="{4FF8B03D-A598-468C-8863-D88052621FF7}" dt="2024-04-23T11:23:35.521" v="65"/>
          <ac:spMkLst>
            <pc:docMk/>
            <pc:sldMk cId="2826843844" sldId="1789"/>
            <ac:spMk id="2" creationId="{00000000-0000-0000-0000-000000000000}"/>
          </ac:spMkLst>
        </pc:spChg>
        <pc:spChg chg="mod">
          <ac:chgData name="Križan Viktor" userId="02fe330a-3fb4-4fde-b426-2b8d5557ba7d" providerId="ADAL" clId="{4FF8B03D-A598-468C-8863-D88052621FF7}" dt="2024-04-23T11:23:35.521" v="65"/>
          <ac:spMkLst>
            <pc:docMk/>
            <pc:sldMk cId="2826843844" sldId="1789"/>
            <ac:spMk id="3" creationId="{00000000-0000-0000-0000-000000000000}"/>
          </ac:spMkLst>
        </pc:spChg>
      </pc:sldChg>
      <pc:sldChg chg="modSp">
        <pc:chgData name="Križan Viktor" userId="02fe330a-3fb4-4fde-b426-2b8d5557ba7d" providerId="ADAL" clId="{4FF8B03D-A598-468C-8863-D88052621FF7}" dt="2024-04-23T11:23:35.521" v="65"/>
        <pc:sldMkLst>
          <pc:docMk/>
          <pc:sldMk cId="826173833" sldId="3982"/>
        </pc:sldMkLst>
        <pc:spChg chg="mod">
          <ac:chgData name="Križan Viktor" userId="02fe330a-3fb4-4fde-b426-2b8d5557ba7d" providerId="ADAL" clId="{4FF8B03D-A598-468C-8863-D88052621FF7}" dt="2024-04-23T11:23:35.521" v="65"/>
          <ac:spMkLst>
            <pc:docMk/>
            <pc:sldMk cId="826173833" sldId="3982"/>
            <ac:spMk id="3" creationId="{F5243DB7-8E9F-24E7-9EB0-357795FFEB7D}"/>
          </ac:spMkLst>
        </pc:spChg>
        <pc:spChg chg="mod">
          <ac:chgData name="Križan Viktor" userId="02fe330a-3fb4-4fde-b426-2b8d5557ba7d" providerId="ADAL" clId="{4FF8B03D-A598-468C-8863-D88052621FF7}" dt="2024-04-23T11:23:35.521" v="65"/>
          <ac:spMkLst>
            <pc:docMk/>
            <pc:sldMk cId="826173833" sldId="3982"/>
            <ac:spMk id="5" creationId="{E8742B06-964B-79E6-9911-EFE313E60397}"/>
          </ac:spMkLst>
        </pc:spChg>
        <pc:spChg chg="mod">
          <ac:chgData name="Križan Viktor" userId="02fe330a-3fb4-4fde-b426-2b8d5557ba7d" providerId="ADAL" clId="{4FF8B03D-A598-468C-8863-D88052621FF7}" dt="2024-04-23T11:23:35.521" v="65"/>
          <ac:spMkLst>
            <pc:docMk/>
            <pc:sldMk cId="826173833" sldId="3982"/>
            <ac:spMk id="6" creationId="{F513336B-2600-90C4-0681-BCEB8EDCDCA1}"/>
          </ac:spMkLst>
        </pc:spChg>
        <pc:picChg chg="mod">
          <ac:chgData name="Križan Viktor" userId="02fe330a-3fb4-4fde-b426-2b8d5557ba7d" providerId="ADAL" clId="{4FF8B03D-A598-468C-8863-D88052621FF7}" dt="2024-04-23T11:23:35.521" v="65"/>
          <ac:picMkLst>
            <pc:docMk/>
            <pc:sldMk cId="826173833" sldId="3982"/>
            <ac:picMk id="2" creationId="{91543AC9-F2B8-1281-EBAF-EB821168F63A}"/>
          </ac:picMkLst>
        </pc:picChg>
        <pc:cxnChg chg="mod">
          <ac:chgData name="Križan Viktor" userId="02fe330a-3fb4-4fde-b426-2b8d5557ba7d" providerId="ADAL" clId="{4FF8B03D-A598-468C-8863-D88052621FF7}" dt="2024-04-23T11:23:35.521" v="65"/>
          <ac:cxnSpMkLst>
            <pc:docMk/>
            <pc:sldMk cId="826173833" sldId="3982"/>
            <ac:cxnSpMk id="8" creationId="{9E074801-A122-41F4-1828-87BFABBA9911}"/>
          </ac:cxnSpMkLst>
        </pc:cxnChg>
      </pc:sldChg>
      <pc:sldChg chg="modSp modNotes">
        <pc:chgData name="Križan Viktor" userId="02fe330a-3fb4-4fde-b426-2b8d5557ba7d" providerId="ADAL" clId="{4FF8B03D-A598-468C-8863-D88052621FF7}" dt="2024-04-23T11:23:35.521" v="65"/>
        <pc:sldMkLst>
          <pc:docMk/>
          <pc:sldMk cId="1383005402" sldId="4005"/>
        </pc:sldMkLst>
        <pc:spChg chg="mod">
          <ac:chgData name="Križan Viktor" userId="02fe330a-3fb4-4fde-b426-2b8d5557ba7d" providerId="ADAL" clId="{4FF8B03D-A598-468C-8863-D88052621FF7}" dt="2024-04-23T11:23:35.521" v="65"/>
          <ac:spMkLst>
            <pc:docMk/>
            <pc:sldMk cId="1383005402" sldId="4005"/>
            <ac:spMk id="2" creationId="{08430F17-0D7E-F312-8FC6-E4807EB40539}"/>
          </ac:spMkLst>
        </pc:spChg>
        <pc:spChg chg="mod">
          <ac:chgData name="Križan Viktor" userId="02fe330a-3fb4-4fde-b426-2b8d5557ba7d" providerId="ADAL" clId="{4FF8B03D-A598-468C-8863-D88052621FF7}" dt="2024-04-23T11:23:35.521" v="65"/>
          <ac:spMkLst>
            <pc:docMk/>
            <pc:sldMk cId="1383005402" sldId="4005"/>
            <ac:spMk id="3" creationId="{096E6150-778F-8A19-9742-EBE61BBA401E}"/>
          </ac:spMkLst>
        </pc:spChg>
        <pc:spChg chg="mod">
          <ac:chgData name="Križan Viktor" userId="02fe330a-3fb4-4fde-b426-2b8d5557ba7d" providerId="ADAL" clId="{4FF8B03D-A598-468C-8863-D88052621FF7}" dt="2024-04-23T11:23:35.521" v="65"/>
          <ac:spMkLst>
            <pc:docMk/>
            <pc:sldMk cId="1383005402" sldId="4005"/>
            <ac:spMk id="4" creationId="{31B29EC8-654E-5F50-F912-B8C1AEBB7126}"/>
          </ac:spMkLst>
        </pc:spChg>
        <pc:spChg chg="mod">
          <ac:chgData name="Križan Viktor" userId="02fe330a-3fb4-4fde-b426-2b8d5557ba7d" providerId="ADAL" clId="{4FF8B03D-A598-468C-8863-D88052621FF7}" dt="2024-04-23T11:23:35.521" v="65"/>
          <ac:spMkLst>
            <pc:docMk/>
            <pc:sldMk cId="1383005402" sldId="4005"/>
            <ac:spMk id="6" creationId="{4D8548C2-F6FA-4C81-97C9-B3856943DE27}"/>
          </ac:spMkLst>
        </pc:spChg>
        <pc:spChg chg="mod">
          <ac:chgData name="Križan Viktor" userId="02fe330a-3fb4-4fde-b426-2b8d5557ba7d" providerId="ADAL" clId="{4FF8B03D-A598-468C-8863-D88052621FF7}" dt="2024-04-23T11:23:35.521" v="65"/>
          <ac:spMkLst>
            <pc:docMk/>
            <pc:sldMk cId="1383005402" sldId="4005"/>
            <ac:spMk id="30" creationId="{7613BA44-F634-4F87-AA0B-5D0DD71011CF}"/>
          </ac:spMkLst>
        </pc:spChg>
        <pc:spChg chg="mod">
          <ac:chgData name="Križan Viktor" userId="02fe330a-3fb4-4fde-b426-2b8d5557ba7d" providerId="ADAL" clId="{4FF8B03D-A598-468C-8863-D88052621FF7}" dt="2024-04-23T11:23:35.521" v="65"/>
          <ac:spMkLst>
            <pc:docMk/>
            <pc:sldMk cId="1383005402" sldId="4005"/>
            <ac:spMk id="31" creationId="{5B0DBA25-7F3C-4452-A752-FA2877EA684C}"/>
          </ac:spMkLst>
        </pc:spChg>
        <pc:picChg chg="mod">
          <ac:chgData name="Križan Viktor" userId="02fe330a-3fb4-4fde-b426-2b8d5557ba7d" providerId="ADAL" clId="{4FF8B03D-A598-468C-8863-D88052621FF7}" dt="2024-04-23T11:23:35.521" v="65"/>
          <ac:picMkLst>
            <pc:docMk/>
            <pc:sldMk cId="1383005402" sldId="4005"/>
            <ac:picMk id="7" creationId="{B18E345F-F7F1-079E-72F3-9E506C5DF045}"/>
          </ac:picMkLst>
        </pc:picChg>
        <pc:picChg chg="mod">
          <ac:chgData name="Križan Viktor" userId="02fe330a-3fb4-4fde-b426-2b8d5557ba7d" providerId="ADAL" clId="{4FF8B03D-A598-468C-8863-D88052621FF7}" dt="2024-04-23T11:23:35.521" v="65"/>
          <ac:picMkLst>
            <pc:docMk/>
            <pc:sldMk cId="1383005402" sldId="4005"/>
            <ac:picMk id="18" creationId="{92C37039-D894-428D-8F26-BE7028B7CAFC}"/>
          </ac:picMkLst>
        </pc:picChg>
      </pc:sldChg>
      <pc:sldChg chg="modSp modNotes">
        <pc:chgData name="Križan Viktor" userId="02fe330a-3fb4-4fde-b426-2b8d5557ba7d" providerId="ADAL" clId="{4FF8B03D-A598-468C-8863-D88052621FF7}" dt="2024-04-23T11:23:35.521" v="65"/>
        <pc:sldMkLst>
          <pc:docMk/>
          <pc:sldMk cId="291430806" sldId="4013"/>
        </pc:sldMkLst>
        <pc:spChg chg="mod">
          <ac:chgData name="Križan Viktor" userId="02fe330a-3fb4-4fde-b426-2b8d5557ba7d" providerId="ADAL" clId="{4FF8B03D-A598-468C-8863-D88052621FF7}" dt="2024-04-23T11:23:35.521" v="65"/>
          <ac:spMkLst>
            <pc:docMk/>
            <pc:sldMk cId="291430806" sldId="4013"/>
            <ac:spMk id="5" creationId="{9D3D6996-F6D3-084F-1280-4A5E1C843B79}"/>
          </ac:spMkLst>
        </pc:spChg>
        <pc:spChg chg="mod">
          <ac:chgData name="Križan Viktor" userId="02fe330a-3fb4-4fde-b426-2b8d5557ba7d" providerId="ADAL" clId="{4FF8B03D-A598-468C-8863-D88052621FF7}" dt="2024-04-23T11:23:35.521" v="65"/>
          <ac:spMkLst>
            <pc:docMk/>
            <pc:sldMk cId="291430806" sldId="4013"/>
            <ac:spMk id="26" creationId="{CEB8B829-2063-4E80-B1AD-0C03278B32F2}"/>
          </ac:spMkLst>
        </pc:spChg>
        <pc:spChg chg="mod">
          <ac:chgData name="Križan Viktor" userId="02fe330a-3fb4-4fde-b426-2b8d5557ba7d" providerId="ADAL" clId="{4FF8B03D-A598-468C-8863-D88052621FF7}" dt="2024-04-23T11:23:35.521" v="65"/>
          <ac:spMkLst>
            <pc:docMk/>
            <pc:sldMk cId="291430806" sldId="4013"/>
            <ac:spMk id="27" creationId="{B549834E-747C-44E7-9188-C930B882CB97}"/>
          </ac:spMkLst>
        </pc:spChg>
        <pc:spChg chg="mod">
          <ac:chgData name="Križan Viktor" userId="02fe330a-3fb4-4fde-b426-2b8d5557ba7d" providerId="ADAL" clId="{4FF8B03D-A598-468C-8863-D88052621FF7}" dt="2024-04-23T11:23:35.521" v="65"/>
          <ac:spMkLst>
            <pc:docMk/>
            <pc:sldMk cId="291430806" sldId="4013"/>
            <ac:spMk id="29" creationId="{74E44920-114D-40EF-92C2-F6DBB4A98F0F}"/>
          </ac:spMkLst>
        </pc:spChg>
        <pc:spChg chg="mod">
          <ac:chgData name="Križan Viktor" userId="02fe330a-3fb4-4fde-b426-2b8d5557ba7d" providerId="ADAL" clId="{4FF8B03D-A598-468C-8863-D88052621FF7}" dt="2024-04-23T11:23:35.521" v="65"/>
          <ac:spMkLst>
            <pc:docMk/>
            <pc:sldMk cId="291430806" sldId="4013"/>
            <ac:spMk id="30" creationId="{FC96DC2F-4D23-466A-90C3-36385E829776}"/>
          </ac:spMkLst>
        </pc:spChg>
        <pc:spChg chg="mod">
          <ac:chgData name="Križan Viktor" userId="02fe330a-3fb4-4fde-b426-2b8d5557ba7d" providerId="ADAL" clId="{4FF8B03D-A598-468C-8863-D88052621FF7}" dt="2024-04-23T11:23:35.521" v="65"/>
          <ac:spMkLst>
            <pc:docMk/>
            <pc:sldMk cId="291430806" sldId="4013"/>
            <ac:spMk id="31" creationId="{3B294E3C-FC9D-4027-B2A9-CAE290B6F404}"/>
          </ac:spMkLst>
        </pc:spChg>
        <pc:spChg chg="mod">
          <ac:chgData name="Križan Viktor" userId="02fe330a-3fb4-4fde-b426-2b8d5557ba7d" providerId="ADAL" clId="{4FF8B03D-A598-468C-8863-D88052621FF7}" dt="2024-04-23T11:23:35.521" v="65"/>
          <ac:spMkLst>
            <pc:docMk/>
            <pc:sldMk cId="291430806" sldId="4013"/>
            <ac:spMk id="32" creationId="{D7671EFD-8704-403E-A015-5B46BA5EEE3B}"/>
          </ac:spMkLst>
        </pc:spChg>
        <pc:spChg chg="mod">
          <ac:chgData name="Križan Viktor" userId="02fe330a-3fb4-4fde-b426-2b8d5557ba7d" providerId="ADAL" clId="{4FF8B03D-A598-468C-8863-D88052621FF7}" dt="2024-04-23T11:23:35.521" v="65"/>
          <ac:spMkLst>
            <pc:docMk/>
            <pc:sldMk cId="291430806" sldId="4013"/>
            <ac:spMk id="33" creationId="{20548201-2F46-4496-A4B1-7F02433BA0F4}"/>
          </ac:spMkLst>
        </pc:spChg>
        <pc:spChg chg="mod">
          <ac:chgData name="Križan Viktor" userId="02fe330a-3fb4-4fde-b426-2b8d5557ba7d" providerId="ADAL" clId="{4FF8B03D-A598-468C-8863-D88052621FF7}" dt="2024-04-23T11:23:35.521" v="65"/>
          <ac:spMkLst>
            <pc:docMk/>
            <pc:sldMk cId="291430806" sldId="4013"/>
            <ac:spMk id="34" creationId="{B1F608E5-5FF5-4B36-9A32-740623F247F9}"/>
          </ac:spMkLst>
        </pc:spChg>
        <pc:spChg chg="mod">
          <ac:chgData name="Križan Viktor" userId="02fe330a-3fb4-4fde-b426-2b8d5557ba7d" providerId="ADAL" clId="{4FF8B03D-A598-468C-8863-D88052621FF7}" dt="2024-04-23T11:23:35.521" v="65"/>
          <ac:spMkLst>
            <pc:docMk/>
            <pc:sldMk cId="291430806" sldId="4013"/>
            <ac:spMk id="35" creationId="{321D836F-6E23-4466-840B-831B74C4568F}"/>
          </ac:spMkLst>
        </pc:spChg>
        <pc:spChg chg="mod">
          <ac:chgData name="Križan Viktor" userId="02fe330a-3fb4-4fde-b426-2b8d5557ba7d" providerId="ADAL" clId="{4FF8B03D-A598-468C-8863-D88052621FF7}" dt="2024-04-23T11:23:35.521" v="65"/>
          <ac:spMkLst>
            <pc:docMk/>
            <pc:sldMk cId="291430806" sldId="4013"/>
            <ac:spMk id="36" creationId="{DB2F6B4F-9F13-444C-9E3A-F2A60A05025C}"/>
          </ac:spMkLst>
        </pc:spChg>
        <pc:spChg chg="mod">
          <ac:chgData name="Križan Viktor" userId="02fe330a-3fb4-4fde-b426-2b8d5557ba7d" providerId="ADAL" clId="{4FF8B03D-A598-468C-8863-D88052621FF7}" dt="2024-04-23T11:23:35.521" v="65"/>
          <ac:spMkLst>
            <pc:docMk/>
            <pc:sldMk cId="291430806" sldId="4013"/>
            <ac:spMk id="37" creationId="{5AB83E6D-B4FD-493A-9F92-27845CCE130D}"/>
          </ac:spMkLst>
        </pc:spChg>
        <pc:spChg chg="mod">
          <ac:chgData name="Križan Viktor" userId="02fe330a-3fb4-4fde-b426-2b8d5557ba7d" providerId="ADAL" clId="{4FF8B03D-A598-468C-8863-D88052621FF7}" dt="2024-04-23T11:23:35.521" v="65"/>
          <ac:spMkLst>
            <pc:docMk/>
            <pc:sldMk cId="291430806" sldId="4013"/>
            <ac:spMk id="38" creationId="{40039D6E-0E95-4BDE-9491-7E0895EB6552}"/>
          </ac:spMkLst>
        </pc:spChg>
        <pc:spChg chg="mod">
          <ac:chgData name="Križan Viktor" userId="02fe330a-3fb4-4fde-b426-2b8d5557ba7d" providerId="ADAL" clId="{4FF8B03D-A598-468C-8863-D88052621FF7}" dt="2024-04-23T11:23:35.521" v="65"/>
          <ac:spMkLst>
            <pc:docMk/>
            <pc:sldMk cId="291430806" sldId="4013"/>
            <ac:spMk id="39" creationId="{480153F5-D4EA-4CEE-BE3D-C61443762239}"/>
          </ac:spMkLst>
        </pc:spChg>
        <pc:spChg chg="mod">
          <ac:chgData name="Križan Viktor" userId="02fe330a-3fb4-4fde-b426-2b8d5557ba7d" providerId="ADAL" clId="{4FF8B03D-A598-468C-8863-D88052621FF7}" dt="2024-04-23T11:23:35.521" v="65"/>
          <ac:spMkLst>
            <pc:docMk/>
            <pc:sldMk cId="291430806" sldId="4013"/>
            <ac:spMk id="40" creationId="{4F42BDB8-30F8-4B8F-828A-6EE004662A20}"/>
          </ac:spMkLst>
        </pc:spChg>
        <pc:spChg chg="mod">
          <ac:chgData name="Križan Viktor" userId="02fe330a-3fb4-4fde-b426-2b8d5557ba7d" providerId="ADAL" clId="{4FF8B03D-A598-468C-8863-D88052621FF7}" dt="2024-04-23T11:23:35.521" v="65"/>
          <ac:spMkLst>
            <pc:docMk/>
            <pc:sldMk cId="291430806" sldId="4013"/>
            <ac:spMk id="41" creationId="{91D79371-FE43-40C1-8B31-A01F4982A026}"/>
          </ac:spMkLst>
        </pc:spChg>
        <pc:spChg chg="mod">
          <ac:chgData name="Križan Viktor" userId="02fe330a-3fb4-4fde-b426-2b8d5557ba7d" providerId="ADAL" clId="{4FF8B03D-A598-468C-8863-D88052621FF7}" dt="2024-04-23T11:23:35.521" v="65"/>
          <ac:spMkLst>
            <pc:docMk/>
            <pc:sldMk cId="291430806" sldId="4013"/>
            <ac:spMk id="42" creationId="{680D6DB1-D6BE-4FF5-A3DD-90D2742AE5E8}"/>
          </ac:spMkLst>
        </pc:spChg>
        <pc:spChg chg="mod">
          <ac:chgData name="Križan Viktor" userId="02fe330a-3fb4-4fde-b426-2b8d5557ba7d" providerId="ADAL" clId="{4FF8B03D-A598-468C-8863-D88052621FF7}" dt="2024-04-23T11:23:35.521" v="65"/>
          <ac:spMkLst>
            <pc:docMk/>
            <pc:sldMk cId="291430806" sldId="4013"/>
            <ac:spMk id="43" creationId="{F37658B6-6C95-4D03-98CD-F32B2CBCDD21}"/>
          </ac:spMkLst>
        </pc:spChg>
        <pc:spChg chg="mod">
          <ac:chgData name="Križan Viktor" userId="02fe330a-3fb4-4fde-b426-2b8d5557ba7d" providerId="ADAL" clId="{4FF8B03D-A598-468C-8863-D88052621FF7}" dt="2024-04-23T11:23:35.521" v="65"/>
          <ac:spMkLst>
            <pc:docMk/>
            <pc:sldMk cId="291430806" sldId="4013"/>
            <ac:spMk id="44" creationId="{5651D489-24A4-407D-AD9D-A7D09836CF26}"/>
          </ac:spMkLst>
        </pc:spChg>
        <pc:spChg chg="mod">
          <ac:chgData name="Križan Viktor" userId="02fe330a-3fb4-4fde-b426-2b8d5557ba7d" providerId="ADAL" clId="{4FF8B03D-A598-468C-8863-D88052621FF7}" dt="2024-04-23T11:23:35.521" v="65"/>
          <ac:spMkLst>
            <pc:docMk/>
            <pc:sldMk cId="291430806" sldId="4013"/>
            <ac:spMk id="45" creationId="{0D0F2B87-600A-411F-A8BA-5FF7D2376509}"/>
          </ac:spMkLst>
        </pc:spChg>
        <pc:spChg chg="mod">
          <ac:chgData name="Križan Viktor" userId="02fe330a-3fb4-4fde-b426-2b8d5557ba7d" providerId="ADAL" clId="{4FF8B03D-A598-468C-8863-D88052621FF7}" dt="2024-04-23T11:23:35.521" v="65"/>
          <ac:spMkLst>
            <pc:docMk/>
            <pc:sldMk cId="291430806" sldId="4013"/>
            <ac:spMk id="46" creationId="{E3C30A7A-5993-42C0-9617-A47842B441BA}"/>
          </ac:spMkLst>
        </pc:spChg>
        <pc:spChg chg="mod">
          <ac:chgData name="Križan Viktor" userId="02fe330a-3fb4-4fde-b426-2b8d5557ba7d" providerId="ADAL" clId="{4FF8B03D-A598-468C-8863-D88052621FF7}" dt="2024-04-23T11:23:35.521" v="65"/>
          <ac:spMkLst>
            <pc:docMk/>
            <pc:sldMk cId="291430806" sldId="4013"/>
            <ac:spMk id="47" creationId="{FA7592E1-CDAA-4884-9392-3BDA6C5D29B3}"/>
          </ac:spMkLst>
        </pc:spChg>
        <pc:spChg chg="mod">
          <ac:chgData name="Križan Viktor" userId="02fe330a-3fb4-4fde-b426-2b8d5557ba7d" providerId="ADAL" clId="{4FF8B03D-A598-468C-8863-D88052621FF7}" dt="2024-04-23T11:23:35.521" v="65"/>
          <ac:spMkLst>
            <pc:docMk/>
            <pc:sldMk cId="291430806" sldId="4013"/>
            <ac:spMk id="48" creationId="{5F794B5C-60BA-4CF7-BBED-C2F17841BA53}"/>
          </ac:spMkLst>
        </pc:spChg>
        <pc:spChg chg="mod">
          <ac:chgData name="Križan Viktor" userId="02fe330a-3fb4-4fde-b426-2b8d5557ba7d" providerId="ADAL" clId="{4FF8B03D-A598-468C-8863-D88052621FF7}" dt="2024-04-23T11:23:35.521" v="65"/>
          <ac:spMkLst>
            <pc:docMk/>
            <pc:sldMk cId="291430806" sldId="4013"/>
            <ac:spMk id="49" creationId="{9CC992A9-7914-4DC9-B4D3-91E185B845B0}"/>
          </ac:spMkLst>
        </pc:spChg>
        <pc:spChg chg="mod">
          <ac:chgData name="Križan Viktor" userId="02fe330a-3fb4-4fde-b426-2b8d5557ba7d" providerId="ADAL" clId="{4FF8B03D-A598-468C-8863-D88052621FF7}" dt="2024-04-23T11:23:35.521" v="65"/>
          <ac:spMkLst>
            <pc:docMk/>
            <pc:sldMk cId="291430806" sldId="4013"/>
            <ac:spMk id="50" creationId="{5A88B5D6-3DE3-4268-B054-2108E37E97EB}"/>
          </ac:spMkLst>
        </pc:spChg>
        <pc:spChg chg="mod">
          <ac:chgData name="Križan Viktor" userId="02fe330a-3fb4-4fde-b426-2b8d5557ba7d" providerId="ADAL" clId="{4FF8B03D-A598-468C-8863-D88052621FF7}" dt="2024-04-23T11:23:35.521" v="65"/>
          <ac:spMkLst>
            <pc:docMk/>
            <pc:sldMk cId="291430806" sldId="4013"/>
            <ac:spMk id="51" creationId="{139FD85D-8ED6-40C5-B0D8-2335C6133662}"/>
          </ac:spMkLst>
        </pc:spChg>
        <pc:spChg chg="mod">
          <ac:chgData name="Križan Viktor" userId="02fe330a-3fb4-4fde-b426-2b8d5557ba7d" providerId="ADAL" clId="{4FF8B03D-A598-468C-8863-D88052621FF7}" dt="2024-04-23T11:23:35.521" v="65"/>
          <ac:spMkLst>
            <pc:docMk/>
            <pc:sldMk cId="291430806" sldId="4013"/>
            <ac:spMk id="52" creationId="{A5BA68DF-DB88-4C5D-8C03-5BC4C589F15C}"/>
          </ac:spMkLst>
        </pc:spChg>
        <pc:spChg chg="mod">
          <ac:chgData name="Križan Viktor" userId="02fe330a-3fb4-4fde-b426-2b8d5557ba7d" providerId="ADAL" clId="{4FF8B03D-A598-468C-8863-D88052621FF7}" dt="2024-04-23T11:23:35.521" v="65"/>
          <ac:spMkLst>
            <pc:docMk/>
            <pc:sldMk cId="291430806" sldId="4013"/>
            <ac:spMk id="53" creationId="{87BB5CCA-53F5-4672-98AC-5856F611FF0A}"/>
          </ac:spMkLst>
        </pc:spChg>
        <pc:spChg chg="mod">
          <ac:chgData name="Križan Viktor" userId="02fe330a-3fb4-4fde-b426-2b8d5557ba7d" providerId="ADAL" clId="{4FF8B03D-A598-468C-8863-D88052621FF7}" dt="2024-04-23T11:23:35.521" v="65"/>
          <ac:spMkLst>
            <pc:docMk/>
            <pc:sldMk cId="291430806" sldId="4013"/>
            <ac:spMk id="113" creationId="{46383717-DE3A-4820-8254-E018FFB9405C}"/>
          </ac:spMkLst>
        </pc:spChg>
        <pc:spChg chg="mod">
          <ac:chgData name="Križan Viktor" userId="02fe330a-3fb4-4fde-b426-2b8d5557ba7d" providerId="ADAL" clId="{4FF8B03D-A598-468C-8863-D88052621FF7}" dt="2024-04-23T11:23:35.521" v="65"/>
          <ac:spMkLst>
            <pc:docMk/>
            <pc:sldMk cId="291430806" sldId="4013"/>
            <ac:spMk id="114" creationId="{374AA209-B9A6-41A4-8A54-EADF790D3039}"/>
          </ac:spMkLst>
        </pc:spChg>
        <pc:spChg chg="mod">
          <ac:chgData name="Križan Viktor" userId="02fe330a-3fb4-4fde-b426-2b8d5557ba7d" providerId="ADAL" clId="{4FF8B03D-A598-468C-8863-D88052621FF7}" dt="2024-04-23T11:23:35.521" v="65"/>
          <ac:spMkLst>
            <pc:docMk/>
            <pc:sldMk cId="291430806" sldId="4013"/>
            <ac:spMk id="115" creationId="{B096CD58-C3CE-42F3-A6C0-4FB4D786D8FA}"/>
          </ac:spMkLst>
        </pc:spChg>
        <pc:spChg chg="mod">
          <ac:chgData name="Križan Viktor" userId="02fe330a-3fb4-4fde-b426-2b8d5557ba7d" providerId="ADAL" clId="{4FF8B03D-A598-468C-8863-D88052621FF7}" dt="2024-04-23T11:23:35.521" v="65"/>
          <ac:spMkLst>
            <pc:docMk/>
            <pc:sldMk cId="291430806" sldId="4013"/>
            <ac:spMk id="116" creationId="{1D602CD4-53BE-49D7-B6EF-F5010D2BA1DA}"/>
          </ac:spMkLst>
        </pc:spChg>
        <pc:spChg chg="mod">
          <ac:chgData name="Križan Viktor" userId="02fe330a-3fb4-4fde-b426-2b8d5557ba7d" providerId="ADAL" clId="{4FF8B03D-A598-468C-8863-D88052621FF7}" dt="2024-04-23T11:23:35.521" v="65"/>
          <ac:spMkLst>
            <pc:docMk/>
            <pc:sldMk cId="291430806" sldId="4013"/>
            <ac:spMk id="117" creationId="{AD727707-391E-4AD7-AA5E-742A1AE21E47}"/>
          </ac:spMkLst>
        </pc:spChg>
        <pc:spChg chg="mod">
          <ac:chgData name="Križan Viktor" userId="02fe330a-3fb4-4fde-b426-2b8d5557ba7d" providerId="ADAL" clId="{4FF8B03D-A598-468C-8863-D88052621FF7}" dt="2024-04-23T11:23:35.521" v="65"/>
          <ac:spMkLst>
            <pc:docMk/>
            <pc:sldMk cId="291430806" sldId="4013"/>
            <ac:spMk id="118" creationId="{C53D47CD-44C1-40DF-8B04-0FF655B4AF49}"/>
          </ac:spMkLst>
        </pc:spChg>
        <pc:spChg chg="mod">
          <ac:chgData name="Križan Viktor" userId="02fe330a-3fb4-4fde-b426-2b8d5557ba7d" providerId="ADAL" clId="{4FF8B03D-A598-468C-8863-D88052621FF7}" dt="2024-04-23T11:23:35.521" v="65"/>
          <ac:spMkLst>
            <pc:docMk/>
            <pc:sldMk cId="291430806" sldId="4013"/>
            <ac:spMk id="119" creationId="{B5C01C5A-47C1-4ADD-987C-7126D7EDCA1C}"/>
          </ac:spMkLst>
        </pc:spChg>
        <pc:spChg chg="mod">
          <ac:chgData name="Križan Viktor" userId="02fe330a-3fb4-4fde-b426-2b8d5557ba7d" providerId="ADAL" clId="{4FF8B03D-A598-468C-8863-D88052621FF7}" dt="2024-04-23T11:23:35.521" v="65"/>
          <ac:spMkLst>
            <pc:docMk/>
            <pc:sldMk cId="291430806" sldId="4013"/>
            <ac:spMk id="120" creationId="{DBB0A3EF-CC3B-4E28-B2A9-A2C5A7627A58}"/>
          </ac:spMkLst>
        </pc:spChg>
        <pc:spChg chg="mod">
          <ac:chgData name="Križan Viktor" userId="02fe330a-3fb4-4fde-b426-2b8d5557ba7d" providerId="ADAL" clId="{4FF8B03D-A598-468C-8863-D88052621FF7}" dt="2024-04-23T11:23:35.521" v="65"/>
          <ac:spMkLst>
            <pc:docMk/>
            <pc:sldMk cId="291430806" sldId="4013"/>
            <ac:spMk id="121" creationId="{4B58C3D7-23CA-46A8-97AE-2ECA2EFDF376}"/>
          </ac:spMkLst>
        </pc:spChg>
        <pc:spChg chg="mod">
          <ac:chgData name="Križan Viktor" userId="02fe330a-3fb4-4fde-b426-2b8d5557ba7d" providerId="ADAL" clId="{4FF8B03D-A598-468C-8863-D88052621FF7}" dt="2024-04-23T11:23:35.521" v="65"/>
          <ac:spMkLst>
            <pc:docMk/>
            <pc:sldMk cId="291430806" sldId="4013"/>
            <ac:spMk id="122" creationId="{2DBFA2FE-A73F-484D-A05D-547EC2CEEC91}"/>
          </ac:spMkLst>
        </pc:spChg>
        <pc:spChg chg="mod">
          <ac:chgData name="Križan Viktor" userId="02fe330a-3fb4-4fde-b426-2b8d5557ba7d" providerId="ADAL" clId="{4FF8B03D-A598-468C-8863-D88052621FF7}" dt="2024-04-23T11:23:35.521" v="65"/>
          <ac:spMkLst>
            <pc:docMk/>
            <pc:sldMk cId="291430806" sldId="4013"/>
            <ac:spMk id="123" creationId="{42A958B0-5A07-4834-BCAD-C484D82C3790}"/>
          </ac:spMkLst>
        </pc:spChg>
        <pc:spChg chg="mod">
          <ac:chgData name="Križan Viktor" userId="02fe330a-3fb4-4fde-b426-2b8d5557ba7d" providerId="ADAL" clId="{4FF8B03D-A598-468C-8863-D88052621FF7}" dt="2024-04-23T11:23:35.521" v="65"/>
          <ac:spMkLst>
            <pc:docMk/>
            <pc:sldMk cId="291430806" sldId="4013"/>
            <ac:spMk id="124" creationId="{A9122992-C3A5-47DB-B251-F3109CA81F9B}"/>
          </ac:spMkLst>
        </pc:spChg>
        <pc:spChg chg="mod">
          <ac:chgData name="Križan Viktor" userId="02fe330a-3fb4-4fde-b426-2b8d5557ba7d" providerId="ADAL" clId="{4FF8B03D-A598-468C-8863-D88052621FF7}" dt="2024-04-23T11:23:35.521" v="65"/>
          <ac:spMkLst>
            <pc:docMk/>
            <pc:sldMk cId="291430806" sldId="4013"/>
            <ac:spMk id="125" creationId="{E0C566EA-E9B4-4519-BC38-0421E80ABF56}"/>
          </ac:spMkLst>
        </pc:spChg>
        <pc:spChg chg="mod">
          <ac:chgData name="Križan Viktor" userId="02fe330a-3fb4-4fde-b426-2b8d5557ba7d" providerId="ADAL" clId="{4FF8B03D-A598-468C-8863-D88052621FF7}" dt="2024-04-23T11:23:35.521" v="65"/>
          <ac:spMkLst>
            <pc:docMk/>
            <pc:sldMk cId="291430806" sldId="4013"/>
            <ac:spMk id="126" creationId="{CEA497CF-D3C9-4F68-BD88-39F0C631776C}"/>
          </ac:spMkLst>
        </pc:spChg>
        <pc:spChg chg="mod">
          <ac:chgData name="Križan Viktor" userId="02fe330a-3fb4-4fde-b426-2b8d5557ba7d" providerId="ADAL" clId="{4FF8B03D-A598-468C-8863-D88052621FF7}" dt="2024-04-23T11:23:35.521" v="65"/>
          <ac:spMkLst>
            <pc:docMk/>
            <pc:sldMk cId="291430806" sldId="4013"/>
            <ac:spMk id="127" creationId="{042DB0CD-9B10-42EB-95C4-AB120F4B398C}"/>
          </ac:spMkLst>
        </pc:spChg>
        <pc:spChg chg="mod">
          <ac:chgData name="Križan Viktor" userId="02fe330a-3fb4-4fde-b426-2b8d5557ba7d" providerId="ADAL" clId="{4FF8B03D-A598-468C-8863-D88052621FF7}" dt="2024-04-23T11:23:35.521" v="65"/>
          <ac:spMkLst>
            <pc:docMk/>
            <pc:sldMk cId="291430806" sldId="4013"/>
            <ac:spMk id="128" creationId="{9E30B6E4-C156-4450-A8BA-9B1F305E3EF5}"/>
          </ac:spMkLst>
        </pc:spChg>
        <pc:spChg chg="mod">
          <ac:chgData name="Križan Viktor" userId="02fe330a-3fb4-4fde-b426-2b8d5557ba7d" providerId="ADAL" clId="{4FF8B03D-A598-468C-8863-D88052621FF7}" dt="2024-04-23T11:23:35.521" v="65"/>
          <ac:spMkLst>
            <pc:docMk/>
            <pc:sldMk cId="291430806" sldId="4013"/>
            <ac:spMk id="129" creationId="{B7905C69-24E2-48F6-8611-387C55FE4E84}"/>
          </ac:spMkLst>
        </pc:spChg>
        <pc:spChg chg="mod">
          <ac:chgData name="Križan Viktor" userId="02fe330a-3fb4-4fde-b426-2b8d5557ba7d" providerId="ADAL" clId="{4FF8B03D-A598-468C-8863-D88052621FF7}" dt="2024-04-23T11:23:35.521" v="65"/>
          <ac:spMkLst>
            <pc:docMk/>
            <pc:sldMk cId="291430806" sldId="4013"/>
            <ac:spMk id="130" creationId="{9F028530-3529-44D7-A501-96FDA16A832A}"/>
          </ac:spMkLst>
        </pc:spChg>
        <pc:spChg chg="mod">
          <ac:chgData name="Križan Viktor" userId="02fe330a-3fb4-4fde-b426-2b8d5557ba7d" providerId="ADAL" clId="{4FF8B03D-A598-468C-8863-D88052621FF7}" dt="2024-04-23T11:23:35.521" v="65"/>
          <ac:spMkLst>
            <pc:docMk/>
            <pc:sldMk cId="291430806" sldId="4013"/>
            <ac:spMk id="131" creationId="{C966F0A7-663F-4F2F-A714-958E1001F54B}"/>
          </ac:spMkLst>
        </pc:spChg>
        <pc:spChg chg="mod">
          <ac:chgData name="Križan Viktor" userId="02fe330a-3fb4-4fde-b426-2b8d5557ba7d" providerId="ADAL" clId="{4FF8B03D-A598-468C-8863-D88052621FF7}" dt="2024-04-23T11:23:35.521" v="65"/>
          <ac:spMkLst>
            <pc:docMk/>
            <pc:sldMk cId="291430806" sldId="4013"/>
            <ac:spMk id="132" creationId="{1F78259D-14C2-45DD-ADB9-66457E11B7D9}"/>
          </ac:spMkLst>
        </pc:spChg>
        <pc:spChg chg="mod">
          <ac:chgData name="Križan Viktor" userId="02fe330a-3fb4-4fde-b426-2b8d5557ba7d" providerId="ADAL" clId="{4FF8B03D-A598-468C-8863-D88052621FF7}" dt="2024-04-23T11:23:35.521" v="65"/>
          <ac:spMkLst>
            <pc:docMk/>
            <pc:sldMk cId="291430806" sldId="4013"/>
            <ac:spMk id="133" creationId="{A7AE7801-F4B8-46C4-AE9C-F2EB38EC0094}"/>
          </ac:spMkLst>
        </pc:spChg>
        <pc:spChg chg="mod">
          <ac:chgData name="Križan Viktor" userId="02fe330a-3fb4-4fde-b426-2b8d5557ba7d" providerId="ADAL" clId="{4FF8B03D-A598-468C-8863-D88052621FF7}" dt="2024-04-23T11:23:35.521" v="65"/>
          <ac:spMkLst>
            <pc:docMk/>
            <pc:sldMk cId="291430806" sldId="4013"/>
            <ac:spMk id="134" creationId="{44169430-F2D9-4A28-99D4-E1ECC8F5A8D4}"/>
          </ac:spMkLst>
        </pc:spChg>
        <pc:spChg chg="mod">
          <ac:chgData name="Križan Viktor" userId="02fe330a-3fb4-4fde-b426-2b8d5557ba7d" providerId="ADAL" clId="{4FF8B03D-A598-468C-8863-D88052621FF7}" dt="2024-04-23T11:23:35.521" v="65"/>
          <ac:spMkLst>
            <pc:docMk/>
            <pc:sldMk cId="291430806" sldId="4013"/>
            <ac:spMk id="135" creationId="{456F0640-41C9-4D1B-B52C-D65C123BA683}"/>
          </ac:spMkLst>
        </pc:spChg>
        <pc:spChg chg="mod">
          <ac:chgData name="Križan Viktor" userId="02fe330a-3fb4-4fde-b426-2b8d5557ba7d" providerId="ADAL" clId="{4FF8B03D-A598-468C-8863-D88052621FF7}" dt="2024-04-23T11:23:35.521" v="65"/>
          <ac:spMkLst>
            <pc:docMk/>
            <pc:sldMk cId="291430806" sldId="4013"/>
            <ac:spMk id="136" creationId="{B075CE3D-4B7E-4F45-BC87-1456410994EB}"/>
          </ac:spMkLst>
        </pc:spChg>
        <pc:spChg chg="mod">
          <ac:chgData name="Križan Viktor" userId="02fe330a-3fb4-4fde-b426-2b8d5557ba7d" providerId="ADAL" clId="{4FF8B03D-A598-468C-8863-D88052621FF7}" dt="2024-04-23T11:23:35.521" v="65"/>
          <ac:spMkLst>
            <pc:docMk/>
            <pc:sldMk cId="291430806" sldId="4013"/>
            <ac:spMk id="137" creationId="{F777659C-30B8-4418-96D7-F610E4EB117A}"/>
          </ac:spMkLst>
        </pc:spChg>
        <pc:spChg chg="mod">
          <ac:chgData name="Križan Viktor" userId="02fe330a-3fb4-4fde-b426-2b8d5557ba7d" providerId="ADAL" clId="{4FF8B03D-A598-468C-8863-D88052621FF7}" dt="2024-04-23T11:23:35.521" v="65"/>
          <ac:spMkLst>
            <pc:docMk/>
            <pc:sldMk cId="291430806" sldId="4013"/>
            <ac:spMk id="138" creationId="{2FC8DAD7-0E52-438C-9DA6-E64437A95A54}"/>
          </ac:spMkLst>
        </pc:spChg>
        <pc:spChg chg="mod">
          <ac:chgData name="Križan Viktor" userId="02fe330a-3fb4-4fde-b426-2b8d5557ba7d" providerId="ADAL" clId="{4FF8B03D-A598-468C-8863-D88052621FF7}" dt="2024-04-23T11:23:35.521" v="65"/>
          <ac:spMkLst>
            <pc:docMk/>
            <pc:sldMk cId="291430806" sldId="4013"/>
            <ac:spMk id="139" creationId="{2DB041AA-22EB-4B26-95E2-7A6B5DF1917A}"/>
          </ac:spMkLst>
        </pc:spChg>
        <pc:spChg chg="mod">
          <ac:chgData name="Križan Viktor" userId="02fe330a-3fb4-4fde-b426-2b8d5557ba7d" providerId="ADAL" clId="{4FF8B03D-A598-468C-8863-D88052621FF7}" dt="2024-04-23T11:23:35.521" v="65"/>
          <ac:spMkLst>
            <pc:docMk/>
            <pc:sldMk cId="291430806" sldId="4013"/>
            <ac:spMk id="141" creationId="{02199B42-7D7D-4ECE-B9FC-C80FFB0D0046}"/>
          </ac:spMkLst>
        </pc:spChg>
        <pc:spChg chg="mod">
          <ac:chgData name="Križan Viktor" userId="02fe330a-3fb4-4fde-b426-2b8d5557ba7d" providerId="ADAL" clId="{4FF8B03D-A598-468C-8863-D88052621FF7}" dt="2024-04-23T11:23:35.521" v="65"/>
          <ac:spMkLst>
            <pc:docMk/>
            <pc:sldMk cId="291430806" sldId="4013"/>
            <ac:spMk id="142" creationId="{6F5B1A80-2C9C-46CC-9443-1E9A69F2076F}"/>
          </ac:spMkLst>
        </pc:spChg>
        <pc:spChg chg="mod">
          <ac:chgData name="Križan Viktor" userId="02fe330a-3fb4-4fde-b426-2b8d5557ba7d" providerId="ADAL" clId="{4FF8B03D-A598-468C-8863-D88052621FF7}" dt="2024-04-23T11:23:35.521" v="65"/>
          <ac:spMkLst>
            <pc:docMk/>
            <pc:sldMk cId="291430806" sldId="4013"/>
            <ac:spMk id="143" creationId="{F3707CCA-B679-4526-A2E1-0CBDA28F0DE9}"/>
          </ac:spMkLst>
        </pc:spChg>
        <pc:spChg chg="mod">
          <ac:chgData name="Križan Viktor" userId="02fe330a-3fb4-4fde-b426-2b8d5557ba7d" providerId="ADAL" clId="{4FF8B03D-A598-468C-8863-D88052621FF7}" dt="2024-04-23T11:23:35.521" v="65"/>
          <ac:spMkLst>
            <pc:docMk/>
            <pc:sldMk cId="291430806" sldId="4013"/>
            <ac:spMk id="144" creationId="{D9677269-4399-4653-97C5-A5EC647E7A27}"/>
          </ac:spMkLst>
        </pc:spChg>
        <pc:spChg chg="mod">
          <ac:chgData name="Križan Viktor" userId="02fe330a-3fb4-4fde-b426-2b8d5557ba7d" providerId="ADAL" clId="{4FF8B03D-A598-468C-8863-D88052621FF7}" dt="2024-04-23T11:23:35.521" v="65"/>
          <ac:spMkLst>
            <pc:docMk/>
            <pc:sldMk cId="291430806" sldId="4013"/>
            <ac:spMk id="145" creationId="{BE244CE2-E9E7-445F-9AB9-F48BDB8F9CF5}"/>
          </ac:spMkLst>
        </pc:spChg>
        <pc:spChg chg="mod">
          <ac:chgData name="Križan Viktor" userId="02fe330a-3fb4-4fde-b426-2b8d5557ba7d" providerId="ADAL" clId="{4FF8B03D-A598-468C-8863-D88052621FF7}" dt="2024-04-23T11:23:35.521" v="65"/>
          <ac:spMkLst>
            <pc:docMk/>
            <pc:sldMk cId="291430806" sldId="4013"/>
            <ac:spMk id="146" creationId="{85EB12E0-C1F0-48F0-AF56-013219A842FD}"/>
          </ac:spMkLst>
        </pc:spChg>
        <pc:spChg chg="mod">
          <ac:chgData name="Križan Viktor" userId="02fe330a-3fb4-4fde-b426-2b8d5557ba7d" providerId="ADAL" clId="{4FF8B03D-A598-468C-8863-D88052621FF7}" dt="2024-04-23T11:23:35.521" v="65"/>
          <ac:spMkLst>
            <pc:docMk/>
            <pc:sldMk cId="291430806" sldId="4013"/>
            <ac:spMk id="147" creationId="{2BB6F836-B970-4EF2-819C-CDB92F460826}"/>
          </ac:spMkLst>
        </pc:spChg>
        <pc:spChg chg="mod">
          <ac:chgData name="Križan Viktor" userId="02fe330a-3fb4-4fde-b426-2b8d5557ba7d" providerId="ADAL" clId="{4FF8B03D-A598-468C-8863-D88052621FF7}" dt="2024-04-23T11:23:35.521" v="65"/>
          <ac:spMkLst>
            <pc:docMk/>
            <pc:sldMk cId="291430806" sldId="4013"/>
            <ac:spMk id="148" creationId="{62617C0B-F0EB-44FB-9DB2-601C6C29F026}"/>
          </ac:spMkLst>
        </pc:spChg>
        <pc:spChg chg="mod">
          <ac:chgData name="Križan Viktor" userId="02fe330a-3fb4-4fde-b426-2b8d5557ba7d" providerId="ADAL" clId="{4FF8B03D-A598-468C-8863-D88052621FF7}" dt="2024-04-23T11:23:35.521" v="65"/>
          <ac:spMkLst>
            <pc:docMk/>
            <pc:sldMk cId="291430806" sldId="4013"/>
            <ac:spMk id="149" creationId="{4FE74110-962A-4017-BD6B-F0C7CCAA47EE}"/>
          </ac:spMkLst>
        </pc:spChg>
        <pc:spChg chg="mod">
          <ac:chgData name="Križan Viktor" userId="02fe330a-3fb4-4fde-b426-2b8d5557ba7d" providerId="ADAL" clId="{4FF8B03D-A598-468C-8863-D88052621FF7}" dt="2024-04-23T11:23:35.521" v="65"/>
          <ac:spMkLst>
            <pc:docMk/>
            <pc:sldMk cId="291430806" sldId="4013"/>
            <ac:spMk id="150" creationId="{1308F40F-69A2-46C1-8A17-668E852938AF}"/>
          </ac:spMkLst>
        </pc:spChg>
        <pc:spChg chg="mod">
          <ac:chgData name="Križan Viktor" userId="02fe330a-3fb4-4fde-b426-2b8d5557ba7d" providerId="ADAL" clId="{4FF8B03D-A598-468C-8863-D88052621FF7}" dt="2024-04-23T11:23:35.521" v="65"/>
          <ac:spMkLst>
            <pc:docMk/>
            <pc:sldMk cId="291430806" sldId="4013"/>
            <ac:spMk id="151" creationId="{2DAD96B6-2CBC-4333-BD7F-0CAA9D402B54}"/>
          </ac:spMkLst>
        </pc:spChg>
        <pc:spChg chg="mod">
          <ac:chgData name="Križan Viktor" userId="02fe330a-3fb4-4fde-b426-2b8d5557ba7d" providerId="ADAL" clId="{4FF8B03D-A598-468C-8863-D88052621FF7}" dt="2024-04-23T11:23:35.521" v="65"/>
          <ac:spMkLst>
            <pc:docMk/>
            <pc:sldMk cId="291430806" sldId="4013"/>
            <ac:spMk id="152" creationId="{8D67623B-9FE2-4E29-9C1A-5B1980A06964}"/>
          </ac:spMkLst>
        </pc:spChg>
        <pc:spChg chg="mod">
          <ac:chgData name="Križan Viktor" userId="02fe330a-3fb4-4fde-b426-2b8d5557ba7d" providerId="ADAL" clId="{4FF8B03D-A598-468C-8863-D88052621FF7}" dt="2024-04-23T11:23:35.521" v="65"/>
          <ac:spMkLst>
            <pc:docMk/>
            <pc:sldMk cId="291430806" sldId="4013"/>
            <ac:spMk id="153" creationId="{7F1CCEA9-7EDB-4401-A1CB-F4209941BBC3}"/>
          </ac:spMkLst>
        </pc:spChg>
        <pc:spChg chg="mod">
          <ac:chgData name="Križan Viktor" userId="02fe330a-3fb4-4fde-b426-2b8d5557ba7d" providerId="ADAL" clId="{4FF8B03D-A598-468C-8863-D88052621FF7}" dt="2024-04-23T11:23:35.521" v="65"/>
          <ac:spMkLst>
            <pc:docMk/>
            <pc:sldMk cId="291430806" sldId="4013"/>
            <ac:spMk id="154" creationId="{FE7B8366-171E-4387-873A-6601E2604473}"/>
          </ac:spMkLst>
        </pc:spChg>
        <pc:spChg chg="mod">
          <ac:chgData name="Križan Viktor" userId="02fe330a-3fb4-4fde-b426-2b8d5557ba7d" providerId="ADAL" clId="{4FF8B03D-A598-468C-8863-D88052621FF7}" dt="2024-04-23T11:23:35.521" v="65"/>
          <ac:spMkLst>
            <pc:docMk/>
            <pc:sldMk cId="291430806" sldId="4013"/>
            <ac:spMk id="155" creationId="{5D1AF253-874F-4AF4-A5FF-780997BC4FD9}"/>
          </ac:spMkLst>
        </pc:spChg>
        <pc:spChg chg="mod">
          <ac:chgData name="Križan Viktor" userId="02fe330a-3fb4-4fde-b426-2b8d5557ba7d" providerId="ADAL" clId="{4FF8B03D-A598-468C-8863-D88052621FF7}" dt="2024-04-23T11:23:35.521" v="65"/>
          <ac:spMkLst>
            <pc:docMk/>
            <pc:sldMk cId="291430806" sldId="4013"/>
            <ac:spMk id="156" creationId="{A3870E37-6B46-4928-82AF-F6D801A23274}"/>
          </ac:spMkLst>
        </pc:spChg>
        <pc:spChg chg="mod">
          <ac:chgData name="Križan Viktor" userId="02fe330a-3fb4-4fde-b426-2b8d5557ba7d" providerId="ADAL" clId="{4FF8B03D-A598-468C-8863-D88052621FF7}" dt="2024-04-23T11:23:35.521" v="65"/>
          <ac:spMkLst>
            <pc:docMk/>
            <pc:sldMk cId="291430806" sldId="4013"/>
            <ac:spMk id="157" creationId="{64598E07-A3AC-4A68-BEA2-0828500FC254}"/>
          </ac:spMkLst>
        </pc:spChg>
        <pc:spChg chg="mod">
          <ac:chgData name="Križan Viktor" userId="02fe330a-3fb4-4fde-b426-2b8d5557ba7d" providerId="ADAL" clId="{4FF8B03D-A598-468C-8863-D88052621FF7}" dt="2024-04-23T11:23:35.521" v="65"/>
          <ac:spMkLst>
            <pc:docMk/>
            <pc:sldMk cId="291430806" sldId="4013"/>
            <ac:spMk id="158" creationId="{B90C83D7-EAC8-4967-B4C5-B98AAF86D07F}"/>
          </ac:spMkLst>
        </pc:spChg>
        <pc:spChg chg="mod">
          <ac:chgData name="Križan Viktor" userId="02fe330a-3fb4-4fde-b426-2b8d5557ba7d" providerId="ADAL" clId="{4FF8B03D-A598-468C-8863-D88052621FF7}" dt="2024-04-23T11:23:35.521" v="65"/>
          <ac:spMkLst>
            <pc:docMk/>
            <pc:sldMk cId="291430806" sldId="4013"/>
            <ac:spMk id="159" creationId="{58B089A3-FB4E-4DF2-BE65-6931E67CDE62}"/>
          </ac:spMkLst>
        </pc:spChg>
        <pc:spChg chg="mod">
          <ac:chgData name="Križan Viktor" userId="02fe330a-3fb4-4fde-b426-2b8d5557ba7d" providerId="ADAL" clId="{4FF8B03D-A598-468C-8863-D88052621FF7}" dt="2024-04-23T11:23:35.521" v="65"/>
          <ac:spMkLst>
            <pc:docMk/>
            <pc:sldMk cId="291430806" sldId="4013"/>
            <ac:spMk id="160" creationId="{E558CCED-74CD-46C9-BD08-8D3B418FD707}"/>
          </ac:spMkLst>
        </pc:spChg>
        <pc:spChg chg="mod">
          <ac:chgData name="Križan Viktor" userId="02fe330a-3fb4-4fde-b426-2b8d5557ba7d" providerId="ADAL" clId="{4FF8B03D-A598-468C-8863-D88052621FF7}" dt="2024-04-23T11:23:35.521" v="65"/>
          <ac:spMkLst>
            <pc:docMk/>
            <pc:sldMk cId="291430806" sldId="4013"/>
            <ac:spMk id="161" creationId="{E90F492A-43BA-44D8-897C-BFD159070A55}"/>
          </ac:spMkLst>
        </pc:spChg>
        <pc:spChg chg="mod">
          <ac:chgData name="Križan Viktor" userId="02fe330a-3fb4-4fde-b426-2b8d5557ba7d" providerId="ADAL" clId="{4FF8B03D-A598-468C-8863-D88052621FF7}" dt="2024-04-23T11:23:35.521" v="65"/>
          <ac:spMkLst>
            <pc:docMk/>
            <pc:sldMk cId="291430806" sldId="4013"/>
            <ac:spMk id="162" creationId="{5C7FF6BD-9B54-4997-8A8C-4CF872D8A80A}"/>
          </ac:spMkLst>
        </pc:spChg>
        <pc:spChg chg="mod">
          <ac:chgData name="Križan Viktor" userId="02fe330a-3fb4-4fde-b426-2b8d5557ba7d" providerId="ADAL" clId="{4FF8B03D-A598-468C-8863-D88052621FF7}" dt="2024-04-23T11:23:35.521" v="65"/>
          <ac:spMkLst>
            <pc:docMk/>
            <pc:sldMk cId="291430806" sldId="4013"/>
            <ac:spMk id="163" creationId="{716F47E6-2498-4619-A33E-351E16880AF9}"/>
          </ac:spMkLst>
        </pc:spChg>
        <pc:spChg chg="mod">
          <ac:chgData name="Križan Viktor" userId="02fe330a-3fb4-4fde-b426-2b8d5557ba7d" providerId="ADAL" clId="{4FF8B03D-A598-468C-8863-D88052621FF7}" dt="2024-04-23T11:23:35.521" v="65"/>
          <ac:spMkLst>
            <pc:docMk/>
            <pc:sldMk cId="291430806" sldId="4013"/>
            <ac:spMk id="164" creationId="{88557975-89DC-4989-9529-7E878B62D2C6}"/>
          </ac:spMkLst>
        </pc:spChg>
        <pc:spChg chg="mod">
          <ac:chgData name="Križan Viktor" userId="02fe330a-3fb4-4fde-b426-2b8d5557ba7d" providerId="ADAL" clId="{4FF8B03D-A598-468C-8863-D88052621FF7}" dt="2024-04-23T11:23:35.521" v="65"/>
          <ac:spMkLst>
            <pc:docMk/>
            <pc:sldMk cId="291430806" sldId="4013"/>
            <ac:spMk id="165" creationId="{8CB2FBE6-0951-49A1-9437-C30D1982B720}"/>
          </ac:spMkLst>
        </pc:spChg>
        <pc:spChg chg="mod">
          <ac:chgData name="Križan Viktor" userId="02fe330a-3fb4-4fde-b426-2b8d5557ba7d" providerId="ADAL" clId="{4FF8B03D-A598-468C-8863-D88052621FF7}" dt="2024-04-23T11:23:35.521" v="65"/>
          <ac:spMkLst>
            <pc:docMk/>
            <pc:sldMk cId="291430806" sldId="4013"/>
            <ac:spMk id="166" creationId="{6874E1AB-18B4-44C8-8C72-F765881FA659}"/>
          </ac:spMkLst>
        </pc:spChg>
        <pc:spChg chg="mod">
          <ac:chgData name="Križan Viktor" userId="02fe330a-3fb4-4fde-b426-2b8d5557ba7d" providerId="ADAL" clId="{4FF8B03D-A598-468C-8863-D88052621FF7}" dt="2024-04-23T11:23:35.521" v="65"/>
          <ac:spMkLst>
            <pc:docMk/>
            <pc:sldMk cId="291430806" sldId="4013"/>
            <ac:spMk id="167" creationId="{920B9C73-4240-433B-BA57-B7CF0FF77BB6}"/>
          </ac:spMkLst>
        </pc:spChg>
        <pc:grpChg chg="mod">
          <ac:chgData name="Križan Viktor" userId="02fe330a-3fb4-4fde-b426-2b8d5557ba7d" providerId="ADAL" clId="{4FF8B03D-A598-468C-8863-D88052621FF7}" dt="2024-04-23T11:23:35.521" v="65"/>
          <ac:grpSpMkLst>
            <pc:docMk/>
            <pc:sldMk cId="291430806" sldId="4013"/>
            <ac:grpSpMk id="170" creationId="{9F26DFA8-EFDB-4E5F-AFA8-02B5C81C1936}"/>
          </ac:grpSpMkLst>
        </pc:grpChg>
        <pc:picChg chg="mod">
          <ac:chgData name="Križan Viktor" userId="02fe330a-3fb4-4fde-b426-2b8d5557ba7d" providerId="ADAL" clId="{4FF8B03D-A598-468C-8863-D88052621FF7}" dt="2024-04-23T11:23:35.521" v="65"/>
          <ac:picMkLst>
            <pc:docMk/>
            <pc:sldMk cId="291430806" sldId="4013"/>
            <ac:picMk id="3" creationId="{76C1F474-4C11-DBA4-986A-A27CA9CC60B0}"/>
          </ac:picMkLst>
        </pc:picChg>
      </pc:sldChg>
      <pc:sldChg chg="modSp modNotes">
        <pc:chgData name="Križan Viktor" userId="02fe330a-3fb4-4fde-b426-2b8d5557ba7d" providerId="ADAL" clId="{4FF8B03D-A598-468C-8863-D88052621FF7}" dt="2024-04-23T11:23:35.521" v="65"/>
        <pc:sldMkLst>
          <pc:docMk/>
          <pc:sldMk cId="1055162108" sldId="4020"/>
        </pc:sldMkLst>
        <pc:spChg chg="mod">
          <ac:chgData name="Križan Viktor" userId="02fe330a-3fb4-4fde-b426-2b8d5557ba7d" providerId="ADAL" clId="{4FF8B03D-A598-468C-8863-D88052621FF7}" dt="2024-04-23T11:23:35.521" v="65"/>
          <ac:spMkLst>
            <pc:docMk/>
            <pc:sldMk cId="1055162108" sldId="4020"/>
            <ac:spMk id="17" creationId="{87A5D019-4A60-42FB-B88D-9F863D45DCB4}"/>
          </ac:spMkLst>
        </pc:spChg>
        <pc:spChg chg="mod">
          <ac:chgData name="Križan Viktor" userId="02fe330a-3fb4-4fde-b426-2b8d5557ba7d" providerId="ADAL" clId="{4FF8B03D-A598-468C-8863-D88052621FF7}" dt="2024-04-23T11:23:35.521" v="65"/>
          <ac:spMkLst>
            <pc:docMk/>
            <pc:sldMk cId="1055162108" sldId="4020"/>
            <ac:spMk id="20" creationId="{E4AECC45-5671-43D9-BC8D-BCEAA59C2A05}"/>
          </ac:spMkLst>
        </pc:spChg>
        <pc:spChg chg="mod">
          <ac:chgData name="Križan Viktor" userId="02fe330a-3fb4-4fde-b426-2b8d5557ba7d" providerId="ADAL" clId="{4FF8B03D-A598-468C-8863-D88052621FF7}" dt="2024-04-23T11:23:35.521" v="65"/>
          <ac:spMkLst>
            <pc:docMk/>
            <pc:sldMk cId="1055162108" sldId="4020"/>
            <ac:spMk id="23" creationId="{A9F70515-A971-451A-BE36-98E05FBD009B}"/>
          </ac:spMkLst>
        </pc:spChg>
        <pc:spChg chg="mod">
          <ac:chgData name="Križan Viktor" userId="02fe330a-3fb4-4fde-b426-2b8d5557ba7d" providerId="ADAL" clId="{4FF8B03D-A598-468C-8863-D88052621FF7}" dt="2024-04-23T11:23:35.521" v="65"/>
          <ac:spMkLst>
            <pc:docMk/>
            <pc:sldMk cId="1055162108" sldId="4020"/>
            <ac:spMk id="25" creationId="{3CB286ED-6B18-4CA6-9731-EDB844B5A93F}"/>
          </ac:spMkLst>
        </pc:spChg>
        <pc:grpChg chg="mod">
          <ac:chgData name="Križan Viktor" userId="02fe330a-3fb4-4fde-b426-2b8d5557ba7d" providerId="ADAL" clId="{4FF8B03D-A598-468C-8863-D88052621FF7}" dt="2024-04-23T11:23:35.521" v="65"/>
          <ac:grpSpMkLst>
            <pc:docMk/>
            <pc:sldMk cId="1055162108" sldId="4020"/>
            <ac:grpSpMk id="27" creationId="{8A0C977E-F9CF-4651-8942-0E0649644785}"/>
          </ac:grpSpMkLst>
        </pc:grpChg>
        <pc:picChg chg="mod">
          <ac:chgData name="Križan Viktor" userId="02fe330a-3fb4-4fde-b426-2b8d5557ba7d" providerId="ADAL" clId="{4FF8B03D-A598-468C-8863-D88052621FF7}" dt="2024-04-23T11:23:35.521" v="65"/>
          <ac:picMkLst>
            <pc:docMk/>
            <pc:sldMk cId="1055162108" sldId="4020"/>
            <ac:picMk id="3" creationId="{F9159C8A-173F-067A-1001-7A93CD6C4B70}"/>
          </ac:picMkLst>
        </pc:picChg>
      </pc:sldChg>
      <pc:sldChg chg="modSp">
        <pc:chgData name="Križan Viktor" userId="02fe330a-3fb4-4fde-b426-2b8d5557ba7d" providerId="ADAL" clId="{4FF8B03D-A598-468C-8863-D88052621FF7}" dt="2024-04-23T11:23:35.521" v="65"/>
        <pc:sldMkLst>
          <pc:docMk/>
          <pc:sldMk cId="345448924" sldId="4029"/>
        </pc:sldMkLst>
        <pc:spChg chg="mod">
          <ac:chgData name="Križan Viktor" userId="02fe330a-3fb4-4fde-b426-2b8d5557ba7d" providerId="ADAL" clId="{4FF8B03D-A598-468C-8863-D88052621FF7}" dt="2024-04-23T11:23:35.521" v="65"/>
          <ac:spMkLst>
            <pc:docMk/>
            <pc:sldMk cId="345448924" sldId="4029"/>
            <ac:spMk id="3" creationId="{ED78AA79-837B-5674-D99E-EBB15D40A83C}"/>
          </ac:spMkLst>
        </pc:spChg>
        <pc:picChg chg="mod">
          <ac:chgData name="Križan Viktor" userId="02fe330a-3fb4-4fde-b426-2b8d5557ba7d" providerId="ADAL" clId="{4FF8B03D-A598-468C-8863-D88052621FF7}" dt="2024-04-23T11:23:35.521" v="65"/>
          <ac:picMkLst>
            <pc:docMk/>
            <pc:sldMk cId="345448924" sldId="4029"/>
            <ac:picMk id="2" creationId="{2A9B5DC0-94AD-0E8B-8A5C-CCA3AAE80A30}"/>
          </ac:picMkLst>
        </pc:picChg>
        <pc:picChg chg="mod">
          <ac:chgData name="Križan Viktor" userId="02fe330a-3fb4-4fde-b426-2b8d5557ba7d" providerId="ADAL" clId="{4FF8B03D-A598-468C-8863-D88052621FF7}" dt="2024-04-23T11:23:35.521" v="65"/>
          <ac:picMkLst>
            <pc:docMk/>
            <pc:sldMk cId="345448924" sldId="4029"/>
            <ac:picMk id="4" creationId="{D2AEEC82-A83D-4428-47A9-58568995091A}"/>
          </ac:picMkLst>
        </pc:picChg>
        <pc:cxnChg chg="mod">
          <ac:chgData name="Križan Viktor" userId="02fe330a-3fb4-4fde-b426-2b8d5557ba7d" providerId="ADAL" clId="{4FF8B03D-A598-468C-8863-D88052621FF7}" dt="2024-04-23T11:23:35.521" v="65"/>
          <ac:cxnSpMkLst>
            <pc:docMk/>
            <pc:sldMk cId="345448924" sldId="4029"/>
            <ac:cxnSpMk id="5" creationId="{63E36398-711A-E5EE-C3B7-A60CD6962D33}"/>
          </ac:cxnSpMkLst>
        </pc:cxnChg>
      </pc:sldChg>
      <pc:sldChg chg="modSp modNotes">
        <pc:chgData name="Križan Viktor" userId="02fe330a-3fb4-4fde-b426-2b8d5557ba7d" providerId="ADAL" clId="{4FF8B03D-A598-468C-8863-D88052621FF7}" dt="2024-04-23T11:23:35.521" v="65"/>
        <pc:sldMkLst>
          <pc:docMk/>
          <pc:sldMk cId="2820015550" sldId="4032"/>
        </pc:sldMkLst>
        <pc:spChg chg="mod">
          <ac:chgData name="Križan Viktor" userId="02fe330a-3fb4-4fde-b426-2b8d5557ba7d" providerId="ADAL" clId="{4FF8B03D-A598-468C-8863-D88052621FF7}" dt="2024-04-23T11:23:35.521" v="65"/>
          <ac:spMkLst>
            <pc:docMk/>
            <pc:sldMk cId="2820015550" sldId="4032"/>
            <ac:spMk id="6" creationId="{F513336B-2600-90C4-0681-BCEB8EDCDCA1}"/>
          </ac:spMkLst>
        </pc:spChg>
        <pc:spChg chg="mod">
          <ac:chgData name="Križan Viktor" userId="02fe330a-3fb4-4fde-b426-2b8d5557ba7d" providerId="ADAL" clId="{4FF8B03D-A598-468C-8863-D88052621FF7}" dt="2024-04-23T11:23:35.521" v="65"/>
          <ac:spMkLst>
            <pc:docMk/>
            <pc:sldMk cId="2820015550" sldId="4032"/>
            <ac:spMk id="11" creationId="{84C3B539-3A39-B217-5513-7A16D81EF80F}"/>
          </ac:spMkLst>
        </pc:spChg>
        <pc:picChg chg="mod">
          <ac:chgData name="Križan Viktor" userId="02fe330a-3fb4-4fde-b426-2b8d5557ba7d" providerId="ADAL" clId="{4FF8B03D-A598-468C-8863-D88052621FF7}" dt="2024-04-23T11:23:35.521" v="65"/>
          <ac:picMkLst>
            <pc:docMk/>
            <pc:sldMk cId="2820015550" sldId="4032"/>
            <ac:picMk id="2" creationId="{BF2393BA-F682-EEA9-BB75-7B3661B5E3BC}"/>
          </ac:picMkLst>
        </pc:picChg>
        <pc:picChg chg="mod">
          <ac:chgData name="Križan Viktor" userId="02fe330a-3fb4-4fde-b426-2b8d5557ba7d" providerId="ADAL" clId="{4FF8B03D-A598-468C-8863-D88052621FF7}" dt="2024-04-23T11:23:35.521" v="65"/>
          <ac:picMkLst>
            <pc:docMk/>
            <pc:sldMk cId="2820015550" sldId="4032"/>
            <ac:picMk id="3" creationId="{13ABCF64-E1DA-E24E-D782-1A7614153CDB}"/>
          </ac:picMkLst>
        </pc:picChg>
        <pc:picChg chg="mod">
          <ac:chgData name="Križan Viktor" userId="02fe330a-3fb4-4fde-b426-2b8d5557ba7d" providerId="ADAL" clId="{4FF8B03D-A598-468C-8863-D88052621FF7}" dt="2024-04-23T11:23:35.521" v="65"/>
          <ac:picMkLst>
            <pc:docMk/>
            <pc:sldMk cId="2820015550" sldId="4032"/>
            <ac:picMk id="4" creationId="{E72300C4-CCA0-6952-DE3B-47F06735AEE7}"/>
          </ac:picMkLst>
        </pc:picChg>
        <pc:picChg chg="mod">
          <ac:chgData name="Križan Viktor" userId="02fe330a-3fb4-4fde-b426-2b8d5557ba7d" providerId="ADAL" clId="{4FF8B03D-A598-468C-8863-D88052621FF7}" dt="2024-04-23T11:23:35.521" v="65"/>
          <ac:picMkLst>
            <pc:docMk/>
            <pc:sldMk cId="2820015550" sldId="4032"/>
            <ac:picMk id="8" creationId="{19406C1B-BC37-0C05-09F2-A13CE77BFFE8}"/>
          </ac:picMkLst>
        </pc:picChg>
        <pc:picChg chg="mod">
          <ac:chgData name="Križan Viktor" userId="02fe330a-3fb4-4fde-b426-2b8d5557ba7d" providerId="ADAL" clId="{4FF8B03D-A598-468C-8863-D88052621FF7}" dt="2024-04-23T11:23:35.521" v="65"/>
          <ac:picMkLst>
            <pc:docMk/>
            <pc:sldMk cId="2820015550" sldId="4032"/>
            <ac:picMk id="9" creationId="{1BEB40A3-E0C1-FD90-28A4-35502993B69D}"/>
          </ac:picMkLst>
        </pc:picChg>
        <pc:picChg chg="mod">
          <ac:chgData name="Križan Viktor" userId="02fe330a-3fb4-4fde-b426-2b8d5557ba7d" providerId="ADAL" clId="{4FF8B03D-A598-468C-8863-D88052621FF7}" dt="2024-04-23T11:23:35.521" v="65"/>
          <ac:picMkLst>
            <pc:docMk/>
            <pc:sldMk cId="2820015550" sldId="4032"/>
            <ac:picMk id="12" creationId="{8752E5A6-1417-9740-82D8-937C24384700}"/>
          </ac:picMkLst>
        </pc:picChg>
        <pc:cxnChg chg="mod">
          <ac:chgData name="Križan Viktor" userId="02fe330a-3fb4-4fde-b426-2b8d5557ba7d" providerId="ADAL" clId="{4FF8B03D-A598-468C-8863-D88052621FF7}" dt="2024-04-23T11:23:35.521" v="65"/>
          <ac:cxnSpMkLst>
            <pc:docMk/>
            <pc:sldMk cId="2820015550" sldId="4032"/>
            <ac:cxnSpMk id="7" creationId="{A0958495-3780-1629-CFF5-5806CCA9C634}"/>
          </ac:cxnSpMkLst>
        </pc:cxnChg>
      </pc:sldChg>
      <pc:sldChg chg="modSp modNotes">
        <pc:chgData name="Križan Viktor" userId="02fe330a-3fb4-4fde-b426-2b8d5557ba7d" providerId="ADAL" clId="{4FF8B03D-A598-468C-8863-D88052621FF7}" dt="2024-04-23T11:23:35.521" v="65"/>
        <pc:sldMkLst>
          <pc:docMk/>
          <pc:sldMk cId="2200643843" sldId="4033"/>
        </pc:sldMkLst>
        <pc:spChg chg="mod">
          <ac:chgData name="Križan Viktor" userId="02fe330a-3fb4-4fde-b426-2b8d5557ba7d" providerId="ADAL" clId="{4FF8B03D-A598-468C-8863-D88052621FF7}" dt="2024-04-23T11:23:35.521" v="65"/>
          <ac:spMkLst>
            <pc:docMk/>
            <pc:sldMk cId="2200643843" sldId="4033"/>
            <ac:spMk id="2" creationId="{475B6EBD-8288-5CDA-C9F4-C0D3B97BB3B5}"/>
          </ac:spMkLst>
        </pc:spChg>
        <pc:spChg chg="mod">
          <ac:chgData name="Križan Viktor" userId="02fe330a-3fb4-4fde-b426-2b8d5557ba7d" providerId="ADAL" clId="{4FF8B03D-A598-468C-8863-D88052621FF7}" dt="2024-04-23T11:23:35.521" v="65"/>
          <ac:spMkLst>
            <pc:docMk/>
            <pc:sldMk cId="2200643843" sldId="4033"/>
            <ac:spMk id="6" creationId="{F513336B-2600-90C4-0681-BCEB8EDCDCA1}"/>
          </ac:spMkLst>
        </pc:spChg>
        <pc:picChg chg="mod">
          <ac:chgData name="Križan Viktor" userId="02fe330a-3fb4-4fde-b426-2b8d5557ba7d" providerId="ADAL" clId="{4FF8B03D-A598-468C-8863-D88052621FF7}" dt="2024-04-23T11:23:35.521" v="65"/>
          <ac:picMkLst>
            <pc:docMk/>
            <pc:sldMk cId="2200643843" sldId="4033"/>
            <ac:picMk id="3" creationId="{13ABCF64-E1DA-E24E-D782-1A7614153CDB}"/>
          </ac:picMkLst>
        </pc:picChg>
        <pc:picChg chg="mod">
          <ac:chgData name="Križan Viktor" userId="02fe330a-3fb4-4fde-b426-2b8d5557ba7d" providerId="ADAL" clId="{4FF8B03D-A598-468C-8863-D88052621FF7}" dt="2024-04-23T11:23:35.521" v="65"/>
          <ac:picMkLst>
            <pc:docMk/>
            <pc:sldMk cId="2200643843" sldId="4033"/>
            <ac:picMk id="4" creationId="{E72300C4-CCA0-6952-DE3B-47F06735AEE7}"/>
          </ac:picMkLst>
        </pc:picChg>
        <pc:picChg chg="mod">
          <ac:chgData name="Križan Viktor" userId="02fe330a-3fb4-4fde-b426-2b8d5557ba7d" providerId="ADAL" clId="{4FF8B03D-A598-468C-8863-D88052621FF7}" dt="2024-04-23T11:23:35.521" v="65"/>
          <ac:picMkLst>
            <pc:docMk/>
            <pc:sldMk cId="2200643843" sldId="4033"/>
            <ac:picMk id="9" creationId="{2D0B3B65-F80A-E2B3-5707-075622B547A7}"/>
          </ac:picMkLst>
        </pc:picChg>
        <pc:picChg chg="mod">
          <ac:chgData name="Križan Viktor" userId="02fe330a-3fb4-4fde-b426-2b8d5557ba7d" providerId="ADAL" clId="{4FF8B03D-A598-468C-8863-D88052621FF7}" dt="2024-04-23T11:23:35.521" v="65"/>
          <ac:picMkLst>
            <pc:docMk/>
            <pc:sldMk cId="2200643843" sldId="4033"/>
            <ac:picMk id="10" creationId="{BA32F30C-7B28-E5C2-0E20-EA2C64C61A8E}"/>
          </ac:picMkLst>
        </pc:picChg>
        <pc:picChg chg="mod">
          <ac:chgData name="Križan Viktor" userId="02fe330a-3fb4-4fde-b426-2b8d5557ba7d" providerId="ADAL" clId="{4FF8B03D-A598-468C-8863-D88052621FF7}" dt="2024-04-23T11:23:35.521" v="65"/>
          <ac:picMkLst>
            <pc:docMk/>
            <pc:sldMk cId="2200643843" sldId="4033"/>
            <ac:picMk id="11" creationId="{AF6FAC0E-D5E2-5728-96FB-37BD5B546B1F}"/>
          </ac:picMkLst>
        </pc:picChg>
        <pc:picChg chg="mod">
          <ac:chgData name="Križan Viktor" userId="02fe330a-3fb4-4fde-b426-2b8d5557ba7d" providerId="ADAL" clId="{4FF8B03D-A598-468C-8863-D88052621FF7}" dt="2024-04-23T11:23:35.521" v="65"/>
          <ac:picMkLst>
            <pc:docMk/>
            <pc:sldMk cId="2200643843" sldId="4033"/>
            <ac:picMk id="12" creationId="{4A7655FE-4AA6-3214-1D1E-6F5F3675F154}"/>
          </ac:picMkLst>
        </pc:picChg>
        <pc:picChg chg="mod">
          <ac:chgData name="Križan Viktor" userId="02fe330a-3fb4-4fde-b426-2b8d5557ba7d" providerId="ADAL" clId="{4FF8B03D-A598-468C-8863-D88052621FF7}" dt="2024-04-23T11:23:35.521" v="65"/>
          <ac:picMkLst>
            <pc:docMk/>
            <pc:sldMk cId="2200643843" sldId="4033"/>
            <ac:picMk id="13" creationId="{CE4FA46E-00E0-9E04-81AE-461E51E3C112}"/>
          </ac:picMkLst>
        </pc:picChg>
        <pc:cxnChg chg="mod">
          <ac:chgData name="Križan Viktor" userId="02fe330a-3fb4-4fde-b426-2b8d5557ba7d" providerId="ADAL" clId="{4FF8B03D-A598-468C-8863-D88052621FF7}" dt="2024-04-23T11:23:35.521" v="65"/>
          <ac:cxnSpMkLst>
            <pc:docMk/>
            <pc:sldMk cId="2200643843" sldId="4033"/>
            <ac:cxnSpMk id="7" creationId="{A0958495-3780-1629-CFF5-5806CCA9C634}"/>
          </ac:cxnSpMkLst>
        </pc:cxnChg>
      </pc:sldChg>
      <pc:sldChg chg="modSp modNotes">
        <pc:chgData name="Križan Viktor" userId="02fe330a-3fb4-4fde-b426-2b8d5557ba7d" providerId="ADAL" clId="{4FF8B03D-A598-468C-8863-D88052621FF7}" dt="2024-04-23T11:23:35.521" v="65"/>
        <pc:sldMkLst>
          <pc:docMk/>
          <pc:sldMk cId="3141532983" sldId="4034"/>
        </pc:sldMkLst>
        <pc:spChg chg="mod">
          <ac:chgData name="Križan Viktor" userId="02fe330a-3fb4-4fde-b426-2b8d5557ba7d" providerId="ADAL" clId="{4FF8B03D-A598-468C-8863-D88052621FF7}" dt="2024-04-23T11:23:35.521" v="65"/>
          <ac:spMkLst>
            <pc:docMk/>
            <pc:sldMk cId="3141532983" sldId="4034"/>
            <ac:spMk id="2" creationId="{E559BDA4-5B3B-7E60-1602-53530E8C763C}"/>
          </ac:spMkLst>
        </pc:spChg>
        <pc:spChg chg="mod">
          <ac:chgData name="Križan Viktor" userId="02fe330a-3fb4-4fde-b426-2b8d5557ba7d" providerId="ADAL" clId="{4FF8B03D-A598-468C-8863-D88052621FF7}" dt="2024-04-23T11:23:35.521" v="65"/>
          <ac:spMkLst>
            <pc:docMk/>
            <pc:sldMk cId="3141532983" sldId="4034"/>
            <ac:spMk id="5" creationId="{448CB762-D7BD-867B-1429-29457A65F731}"/>
          </ac:spMkLst>
        </pc:spChg>
        <pc:spChg chg="mod">
          <ac:chgData name="Križan Viktor" userId="02fe330a-3fb4-4fde-b426-2b8d5557ba7d" providerId="ADAL" clId="{4FF8B03D-A598-468C-8863-D88052621FF7}" dt="2024-04-23T11:23:35.521" v="65"/>
          <ac:spMkLst>
            <pc:docMk/>
            <pc:sldMk cId="3141532983" sldId="4034"/>
            <ac:spMk id="6" creationId="{F513336B-2600-90C4-0681-BCEB8EDCDCA1}"/>
          </ac:spMkLst>
        </pc:spChg>
        <pc:spChg chg="mod">
          <ac:chgData name="Križan Viktor" userId="02fe330a-3fb4-4fde-b426-2b8d5557ba7d" providerId="ADAL" clId="{4FF8B03D-A598-468C-8863-D88052621FF7}" dt="2024-04-23T11:23:35.521" v="65"/>
          <ac:spMkLst>
            <pc:docMk/>
            <pc:sldMk cId="3141532983" sldId="4034"/>
            <ac:spMk id="8" creationId="{F09409D1-7B01-0298-CC73-AEA6988DB780}"/>
          </ac:spMkLst>
        </pc:spChg>
        <pc:spChg chg="mod">
          <ac:chgData name="Križan Viktor" userId="02fe330a-3fb4-4fde-b426-2b8d5557ba7d" providerId="ADAL" clId="{4FF8B03D-A598-468C-8863-D88052621FF7}" dt="2024-04-23T11:23:35.521" v="65"/>
          <ac:spMkLst>
            <pc:docMk/>
            <pc:sldMk cId="3141532983" sldId="4034"/>
            <ac:spMk id="10" creationId="{1B175545-26F0-EB70-2E4E-3544EB265BD6}"/>
          </ac:spMkLst>
        </pc:spChg>
        <pc:picChg chg="mod">
          <ac:chgData name="Križan Viktor" userId="02fe330a-3fb4-4fde-b426-2b8d5557ba7d" providerId="ADAL" clId="{4FF8B03D-A598-468C-8863-D88052621FF7}" dt="2024-04-23T11:23:35.521" v="65"/>
          <ac:picMkLst>
            <pc:docMk/>
            <pc:sldMk cId="3141532983" sldId="4034"/>
            <ac:picMk id="3" creationId="{387D4A58-FFBE-DB3D-F2AF-8FA054699629}"/>
          </ac:picMkLst>
        </pc:picChg>
        <pc:picChg chg="mod">
          <ac:chgData name="Križan Viktor" userId="02fe330a-3fb4-4fde-b426-2b8d5557ba7d" providerId="ADAL" clId="{4FF8B03D-A598-468C-8863-D88052621FF7}" dt="2024-04-23T11:23:35.521" v="65"/>
          <ac:picMkLst>
            <pc:docMk/>
            <pc:sldMk cId="3141532983" sldId="4034"/>
            <ac:picMk id="9" creationId="{42E7E27E-5AF1-7516-8AD4-CABD912F6339}"/>
          </ac:picMkLst>
        </pc:picChg>
        <pc:cxnChg chg="mod">
          <ac:chgData name="Križan Viktor" userId="02fe330a-3fb4-4fde-b426-2b8d5557ba7d" providerId="ADAL" clId="{4FF8B03D-A598-468C-8863-D88052621FF7}" dt="2024-04-23T11:23:35.521" v="65"/>
          <ac:cxnSpMkLst>
            <pc:docMk/>
            <pc:sldMk cId="3141532983" sldId="4034"/>
            <ac:cxnSpMk id="7" creationId="{A0958495-3780-1629-CFF5-5806CCA9C634}"/>
          </ac:cxnSpMkLst>
        </pc:cxnChg>
      </pc:sldChg>
      <pc:sldChg chg="modSp modNotes">
        <pc:chgData name="Križan Viktor" userId="02fe330a-3fb4-4fde-b426-2b8d5557ba7d" providerId="ADAL" clId="{4FF8B03D-A598-468C-8863-D88052621FF7}" dt="2024-04-23T11:23:35.521" v="65"/>
        <pc:sldMkLst>
          <pc:docMk/>
          <pc:sldMk cId="3468155331" sldId="4035"/>
        </pc:sldMkLst>
        <pc:spChg chg="mod">
          <ac:chgData name="Križan Viktor" userId="02fe330a-3fb4-4fde-b426-2b8d5557ba7d" providerId="ADAL" clId="{4FF8B03D-A598-468C-8863-D88052621FF7}" dt="2024-04-23T11:23:35.521" v="65"/>
          <ac:spMkLst>
            <pc:docMk/>
            <pc:sldMk cId="3468155331" sldId="4035"/>
            <ac:spMk id="6" creationId="{F513336B-2600-90C4-0681-BCEB8EDCDCA1}"/>
          </ac:spMkLst>
        </pc:spChg>
        <pc:spChg chg="mod">
          <ac:chgData name="Križan Viktor" userId="02fe330a-3fb4-4fde-b426-2b8d5557ba7d" providerId="ADAL" clId="{4FF8B03D-A598-468C-8863-D88052621FF7}" dt="2024-04-23T11:23:35.521" v="65"/>
          <ac:spMkLst>
            <pc:docMk/>
            <pc:sldMk cId="3468155331" sldId="4035"/>
            <ac:spMk id="11" creationId="{2F3101B7-1DE8-C415-3D3E-8A163AD056BC}"/>
          </ac:spMkLst>
        </pc:spChg>
        <pc:spChg chg="mod">
          <ac:chgData name="Križan Viktor" userId="02fe330a-3fb4-4fde-b426-2b8d5557ba7d" providerId="ADAL" clId="{4FF8B03D-A598-468C-8863-D88052621FF7}" dt="2024-04-23T11:23:35.521" v="65"/>
          <ac:spMkLst>
            <pc:docMk/>
            <pc:sldMk cId="3468155331" sldId="4035"/>
            <ac:spMk id="21" creationId="{D6972E4F-122B-6E94-B5DB-4FDC42AE9B68}"/>
          </ac:spMkLst>
        </pc:spChg>
        <pc:spChg chg="mod">
          <ac:chgData name="Križan Viktor" userId="02fe330a-3fb4-4fde-b426-2b8d5557ba7d" providerId="ADAL" clId="{4FF8B03D-A598-468C-8863-D88052621FF7}" dt="2024-04-23T11:23:35.521" v="65"/>
          <ac:spMkLst>
            <pc:docMk/>
            <pc:sldMk cId="3468155331" sldId="4035"/>
            <ac:spMk id="22" creationId="{516DD70C-C4E2-088A-F5EC-6520EA45A001}"/>
          </ac:spMkLst>
        </pc:spChg>
        <pc:spChg chg="mod">
          <ac:chgData name="Križan Viktor" userId="02fe330a-3fb4-4fde-b426-2b8d5557ba7d" providerId="ADAL" clId="{4FF8B03D-A598-468C-8863-D88052621FF7}" dt="2024-04-23T11:23:35.521" v="65"/>
          <ac:spMkLst>
            <pc:docMk/>
            <pc:sldMk cId="3468155331" sldId="4035"/>
            <ac:spMk id="23" creationId="{ED674649-2A5C-16BB-93A0-D782D80A39A4}"/>
          </ac:spMkLst>
        </pc:spChg>
        <pc:spChg chg="mod">
          <ac:chgData name="Križan Viktor" userId="02fe330a-3fb4-4fde-b426-2b8d5557ba7d" providerId="ADAL" clId="{4FF8B03D-A598-468C-8863-D88052621FF7}" dt="2024-04-23T11:23:35.521" v="65"/>
          <ac:spMkLst>
            <pc:docMk/>
            <pc:sldMk cId="3468155331" sldId="4035"/>
            <ac:spMk id="24" creationId="{E1F03DA3-ACC9-A655-AC69-53FE69AD29E8}"/>
          </ac:spMkLst>
        </pc:spChg>
        <pc:spChg chg="mod">
          <ac:chgData name="Križan Viktor" userId="02fe330a-3fb4-4fde-b426-2b8d5557ba7d" providerId="ADAL" clId="{4FF8B03D-A598-468C-8863-D88052621FF7}" dt="2024-04-23T11:23:35.521" v="65"/>
          <ac:spMkLst>
            <pc:docMk/>
            <pc:sldMk cId="3468155331" sldId="4035"/>
            <ac:spMk id="25" creationId="{F0A2BFC8-BC5B-7DC3-3721-986E3324EE23}"/>
          </ac:spMkLst>
        </pc:spChg>
        <pc:spChg chg="mod">
          <ac:chgData name="Križan Viktor" userId="02fe330a-3fb4-4fde-b426-2b8d5557ba7d" providerId="ADAL" clId="{4FF8B03D-A598-468C-8863-D88052621FF7}" dt="2024-04-23T11:23:35.521" v="65"/>
          <ac:spMkLst>
            <pc:docMk/>
            <pc:sldMk cId="3468155331" sldId="4035"/>
            <ac:spMk id="26" creationId="{A8A9D6E1-15F6-3186-AE93-984A22968728}"/>
          </ac:spMkLst>
        </pc:spChg>
        <pc:spChg chg="mod">
          <ac:chgData name="Križan Viktor" userId="02fe330a-3fb4-4fde-b426-2b8d5557ba7d" providerId="ADAL" clId="{4FF8B03D-A598-468C-8863-D88052621FF7}" dt="2024-04-23T11:23:35.521" v="65"/>
          <ac:spMkLst>
            <pc:docMk/>
            <pc:sldMk cId="3468155331" sldId="4035"/>
            <ac:spMk id="27" creationId="{40C40125-EA8F-56D7-66D6-4E1A391BB6BC}"/>
          </ac:spMkLst>
        </pc:spChg>
        <pc:spChg chg="mod">
          <ac:chgData name="Križan Viktor" userId="02fe330a-3fb4-4fde-b426-2b8d5557ba7d" providerId="ADAL" clId="{4FF8B03D-A598-468C-8863-D88052621FF7}" dt="2024-04-23T11:23:35.521" v="65"/>
          <ac:spMkLst>
            <pc:docMk/>
            <pc:sldMk cId="3468155331" sldId="4035"/>
            <ac:spMk id="28" creationId="{AE4C24D0-D18A-F0D2-B82E-97FCF69E533D}"/>
          </ac:spMkLst>
        </pc:spChg>
        <pc:spChg chg="mod">
          <ac:chgData name="Križan Viktor" userId="02fe330a-3fb4-4fde-b426-2b8d5557ba7d" providerId="ADAL" clId="{4FF8B03D-A598-468C-8863-D88052621FF7}" dt="2024-04-23T11:23:35.521" v="65"/>
          <ac:spMkLst>
            <pc:docMk/>
            <pc:sldMk cId="3468155331" sldId="4035"/>
            <ac:spMk id="29" creationId="{4E89B246-A785-FA39-96DB-F61F5D057E2B}"/>
          </ac:spMkLst>
        </pc:spChg>
        <pc:spChg chg="mod">
          <ac:chgData name="Križan Viktor" userId="02fe330a-3fb4-4fde-b426-2b8d5557ba7d" providerId="ADAL" clId="{4FF8B03D-A598-468C-8863-D88052621FF7}" dt="2024-04-23T11:23:35.521" v="65"/>
          <ac:spMkLst>
            <pc:docMk/>
            <pc:sldMk cId="3468155331" sldId="4035"/>
            <ac:spMk id="30" creationId="{15519CB1-44F5-5995-445D-243AC8E315DA}"/>
          </ac:spMkLst>
        </pc:spChg>
        <pc:grpChg chg="mod">
          <ac:chgData name="Križan Viktor" userId="02fe330a-3fb4-4fde-b426-2b8d5557ba7d" providerId="ADAL" clId="{4FF8B03D-A598-468C-8863-D88052621FF7}" dt="2024-04-23T11:23:35.521" v="65"/>
          <ac:grpSpMkLst>
            <pc:docMk/>
            <pc:sldMk cId="3468155331" sldId="4035"/>
            <ac:grpSpMk id="16" creationId="{6D8D3EC1-FAC3-6DBA-636D-9C37515CC056}"/>
          </ac:grpSpMkLst>
        </pc:grpChg>
        <pc:grpChg chg="mod">
          <ac:chgData name="Križan Viktor" userId="02fe330a-3fb4-4fde-b426-2b8d5557ba7d" providerId="ADAL" clId="{4FF8B03D-A598-468C-8863-D88052621FF7}" dt="2024-04-23T11:23:35.521" v="65"/>
          <ac:grpSpMkLst>
            <pc:docMk/>
            <pc:sldMk cId="3468155331" sldId="4035"/>
            <ac:grpSpMk id="17" creationId="{E8975F46-0276-81D6-67F4-CA8AC49F7D5F}"/>
          </ac:grpSpMkLst>
        </pc:grpChg>
        <pc:grpChg chg="mod">
          <ac:chgData name="Križan Viktor" userId="02fe330a-3fb4-4fde-b426-2b8d5557ba7d" providerId="ADAL" clId="{4FF8B03D-A598-468C-8863-D88052621FF7}" dt="2024-04-23T11:23:35.521" v="65"/>
          <ac:grpSpMkLst>
            <pc:docMk/>
            <pc:sldMk cId="3468155331" sldId="4035"/>
            <ac:grpSpMk id="18" creationId="{3948257E-9730-7609-52C0-4E31103B547D}"/>
          </ac:grpSpMkLst>
        </pc:grpChg>
        <pc:grpChg chg="mod">
          <ac:chgData name="Križan Viktor" userId="02fe330a-3fb4-4fde-b426-2b8d5557ba7d" providerId="ADAL" clId="{4FF8B03D-A598-468C-8863-D88052621FF7}" dt="2024-04-23T11:23:35.521" v="65"/>
          <ac:grpSpMkLst>
            <pc:docMk/>
            <pc:sldMk cId="3468155331" sldId="4035"/>
            <ac:grpSpMk id="19" creationId="{370148A1-E5FD-892E-F5E2-807D55576DF9}"/>
          </ac:grpSpMkLst>
        </pc:grpChg>
        <pc:grpChg chg="mod">
          <ac:chgData name="Križan Viktor" userId="02fe330a-3fb4-4fde-b426-2b8d5557ba7d" providerId="ADAL" clId="{4FF8B03D-A598-468C-8863-D88052621FF7}" dt="2024-04-23T11:23:35.521" v="65"/>
          <ac:grpSpMkLst>
            <pc:docMk/>
            <pc:sldMk cId="3468155331" sldId="4035"/>
            <ac:grpSpMk id="20" creationId="{4EF72BB5-9639-702E-219F-952E6C80710D}"/>
          </ac:grpSpMkLst>
        </pc:grpChg>
        <pc:grpChg chg="mod">
          <ac:chgData name="Križan Viktor" userId="02fe330a-3fb4-4fde-b426-2b8d5557ba7d" providerId="ADAL" clId="{4FF8B03D-A598-468C-8863-D88052621FF7}" dt="2024-04-23T11:23:35.521" v="65"/>
          <ac:grpSpMkLst>
            <pc:docMk/>
            <pc:sldMk cId="3468155331" sldId="4035"/>
            <ac:grpSpMk id="33" creationId="{0B2E6C5F-F0B5-ED8B-7637-17370E49C098}"/>
          </ac:grpSpMkLst>
        </pc:grpChg>
        <pc:picChg chg="mod">
          <ac:chgData name="Križan Viktor" userId="02fe330a-3fb4-4fde-b426-2b8d5557ba7d" providerId="ADAL" clId="{4FF8B03D-A598-468C-8863-D88052621FF7}" dt="2024-04-23T11:23:35.521" v="65"/>
          <ac:picMkLst>
            <pc:docMk/>
            <pc:sldMk cId="3468155331" sldId="4035"/>
            <ac:picMk id="9" creationId="{CB2064B3-446B-EB04-747B-4938ED67282E}"/>
          </ac:picMkLst>
        </pc:picChg>
        <pc:picChg chg="mod">
          <ac:chgData name="Križan Viktor" userId="02fe330a-3fb4-4fde-b426-2b8d5557ba7d" providerId="ADAL" clId="{4FF8B03D-A598-468C-8863-D88052621FF7}" dt="2024-04-23T11:23:35.521" v="65"/>
          <ac:picMkLst>
            <pc:docMk/>
            <pc:sldMk cId="3468155331" sldId="4035"/>
            <ac:picMk id="35" creationId="{5A147D17-D204-D3FA-6222-5CFB483FE748}"/>
          </ac:picMkLst>
        </pc:picChg>
        <pc:cxnChg chg="mod">
          <ac:chgData name="Križan Viktor" userId="02fe330a-3fb4-4fde-b426-2b8d5557ba7d" providerId="ADAL" clId="{4FF8B03D-A598-468C-8863-D88052621FF7}" dt="2024-04-23T11:23:35.521" v="65"/>
          <ac:cxnSpMkLst>
            <pc:docMk/>
            <pc:sldMk cId="3468155331" sldId="4035"/>
            <ac:cxnSpMk id="32" creationId="{E005B1C7-DD03-2D68-605D-B971E0D1199B}"/>
          </ac:cxnSpMkLst>
        </pc:cxnChg>
      </pc:sldChg>
      <pc:sldChg chg="modSp modNotes">
        <pc:chgData name="Križan Viktor" userId="02fe330a-3fb4-4fde-b426-2b8d5557ba7d" providerId="ADAL" clId="{4FF8B03D-A598-468C-8863-D88052621FF7}" dt="2024-04-23T11:23:35.521" v="65"/>
        <pc:sldMkLst>
          <pc:docMk/>
          <pc:sldMk cId="108188378" sldId="4036"/>
        </pc:sldMkLst>
        <pc:spChg chg="mod">
          <ac:chgData name="Križan Viktor" userId="02fe330a-3fb4-4fde-b426-2b8d5557ba7d" providerId="ADAL" clId="{4FF8B03D-A598-468C-8863-D88052621FF7}" dt="2024-04-23T11:23:35.521" v="65"/>
          <ac:spMkLst>
            <pc:docMk/>
            <pc:sldMk cId="108188378" sldId="4036"/>
            <ac:spMk id="6" creationId="{F513336B-2600-90C4-0681-BCEB8EDCDCA1}"/>
          </ac:spMkLst>
        </pc:spChg>
        <pc:picChg chg="mod">
          <ac:chgData name="Križan Viktor" userId="02fe330a-3fb4-4fde-b426-2b8d5557ba7d" providerId="ADAL" clId="{4FF8B03D-A598-468C-8863-D88052621FF7}" dt="2024-04-23T11:23:35.521" v="65"/>
          <ac:picMkLst>
            <pc:docMk/>
            <pc:sldMk cId="108188378" sldId="4036"/>
            <ac:picMk id="3" creationId="{13ABCF64-E1DA-E24E-D782-1A7614153CDB}"/>
          </ac:picMkLst>
        </pc:picChg>
        <pc:picChg chg="mod">
          <ac:chgData name="Križan Viktor" userId="02fe330a-3fb4-4fde-b426-2b8d5557ba7d" providerId="ADAL" clId="{4FF8B03D-A598-468C-8863-D88052621FF7}" dt="2024-04-23T11:23:35.521" v="65"/>
          <ac:picMkLst>
            <pc:docMk/>
            <pc:sldMk cId="108188378" sldId="4036"/>
            <ac:picMk id="4" creationId="{E72300C4-CCA0-6952-DE3B-47F06735AEE7}"/>
          </ac:picMkLst>
        </pc:picChg>
        <pc:picChg chg="mod">
          <ac:chgData name="Križan Viktor" userId="02fe330a-3fb4-4fde-b426-2b8d5557ba7d" providerId="ADAL" clId="{4FF8B03D-A598-468C-8863-D88052621FF7}" dt="2024-04-23T11:23:35.521" v="65"/>
          <ac:picMkLst>
            <pc:docMk/>
            <pc:sldMk cId="108188378" sldId="4036"/>
            <ac:picMk id="5" creationId="{EE929E08-FB3B-6027-4324-7B910F04A32D}"/>
          </ac:picMkLst>
        </pc:picChg>
        <pc:picChg chg="mod">
          <ac:chgData name="Križan Viktor" userId="02fe330a-3fb4-4fde-b426-2b8d5557ba7d" providerId="ADAL" clId="{4FF8B03D-A598-468C-8863-D88052621FF7}" dt="2024-04-23T11:23:35.521" v="65"/>
          <ac:picMkLst>
            <pc:docMk/>
            <pc:sldMk cId="108188378" sldId="4036"/>
            <ac:picMk id="8" creationId="{31B2CA19-718E-8174-E0C3-94F346E096A8}"/>
          </ac:picMkLst>
        </pc:picChg>
        <pc:cxnChg chg="mod">
          <ac:chgData name="Križan Viktor" userId="02fe330a-3fb4-4fde-b426-2b8d5557ba7d" providerId="ADAL" clId="{4FF8B03D-A598-468C-8863-D88052621FF7}" dt="2024-04-23T11:23:35.521" v="65"/>
          <ac:cxnSpMkLst>
            <pc:docMk/>
            <pc:sldMk cId="108188378" sldId="4036"/>
            <ac:cxnSpMk id="7" creationId="{A0958495-3780-1629-CFF5-5806CCA9C634}"/>
          </ac:cxnSpMkLst>
        </pc:cxnChg>
      </pc:sldChg>
      <pc:sldChg chg="modSp modNotes">
        <pc:chgData name="Križan Viktor" userId="02fe330a-3fb4-4fde-b426-2b8d5557ba7d" providerId="ADAL" clId="{4FF8B03D-A598-468C-8863-D88052621FF7}" dt="2024-04-23T11:23:35.521" v="65"/>
        <pc:sldMkLst>
          <pc:docMk/>
          <pc:sldMk cId="1259341465" sldId="4037"/>
        </pc:sldMkLst>
        <pc:spChg chg="mod">
          <ac:chgData name="Križan Viktor" userId="02fe330a-3fb4-4fde-b426-2b8d5557ba7d" providerId="ADAL" clId="{4FF8B03D-A598-468C-8863-D88052621FF7}" dt="2024-04-23T11:23:35.521" v="65"/>
          <ac:spMkLst>
            <pc:docMk/>
            <pc:sldMk cId="1259341465" sldId="4037"/>
            <ac:spMk id="2" creationId="{684A1775-221D-8CAF-7076-9C695B2C58A4}"/>
          </ac:spMkLst>
        </pc:spChg>
        <pc:spChg chg="mod">
          <ac:chgData name="Križan Viktor" userId="02fe330a-3fb4-4fde-b426-2b8d5557ba7d" providerId="ADAL" clId="{4FF8B03D-A598-468C-8863-D88052621FF7}" dt="2024-04-23T11:23:35.521" v="65"/>
          <ac:spMkLst>
            <pc:docMk/>
            <pc:sldMk cId="1259341465" sldId="4037"/>
            <ac:spMk id="5" creationId="{8DE098EC-BC12-C7A0-8BA5-2682A92384C7}"/>
          </ac:spMkLst>
        </pc:spChg>
        <pc:spChg chg="mod">
          <ac:chgData name="Križan Viktor" userId="02fe330a-3fb4-4fde-b426-2b8d5557ba7d" providerId="ADAL" clId="{4FF8B03D-A598-468C-8863-D88052621FF7}" dt="2024-04-23T11:23:35.521" v="65"/>
          <ac:spMkLst>
            <pc:docMk/>
            <pc:sldMk cId="1259341465" sldId="4037"/>
            <ac:spMk id="6" creationId="{F513336B-2600-90C4-0681-BCEB8EDCDCA1}"/>
          </ac:spMkLst>
        </pc:spChg>
        <pc:spChg chg="mod">
          <ac:chgData name="Križan Viktor" userId="02fe330a-3fb4-4fde-b426-2b8d5557ba7d" providerId="ADAL" clId="{4FF8B03D-A598-468C-8863-D88052621FF7}" dt="2024-04-23T11:23:35.521" v="65"/>
          <ac:spMkLst>
            <pc:docMk/>
            <pc:sldMk cId="1259341465" sldId="4037"/>
            <ac:spMk id="8" creationId="{384196CC-0582-F1DD-EACC-CC708C4D7CDE}"/>
          </ac:spMkLst>
        </pc:spChg>
        <pc:spChg chg="mod">
          <ac:chgData name="Križan Viktor" userId="02fe330a-3fb4-4fde-b426-2b8d5557ba7d" providerId="ADAL" clId="{4FF8B03D-A598-468C-8863-D88052621FF7}" dt="2024-04-23T11:23:35.521" v="65"/>
          <ac:spMkLst>
            <pc:docMk/>
            <pc:sldMk cId="1259341465" sldId="4037"/>
            <ac:spMk id="9" creationId="{D4900089-21F5-F9A5-ABA0-30C67E8CA02C}"/>
          </ac:spMkLst>
        </pc:spChg>
        <pc:spChg chg="mod">
          <ac:chgData name="Križan Viktor" userId="02fe330a-3fb4-4fde-b426-2b8d5557ba7d" providerId="ADAL" clId="{4FF8B03D-A598-468C-8863-D88052621FF7}" dt="2024-04-23T11:23:35.521" v="65"/>
          <ac:spMkLst>
            <pc:docMk/>
            <pc:sldMk cId="1259341465" sldId="4037"/>
            <ac:spMk id="10" creationId="{9A39AECB-2302-E2E4-7B1B-34205B98E6F4}"/>
          </ac:spMkLst>
        </pc:spChg>
        <pc:spChg chg="mod">
          <ac:chgData name="Križan Viktor" userId="02fe330a-3fb4-4fde-b426-2b8d5557ba7d" providerId="ADAL" clId="{4FF8B03D-A598-468C-8863-D88052621FF7}" dt="2024-04-23T11:23:35.521" v="65"/>
          <ac:spMkLst>
            <pc:docMk/>
            <pc:sldMk cId="1259341465" sldId="4037"/>
            <ac:spMk id="11" creationId="{8C231B2F-9522-FD9B-727D-A2C4D930BCC9}"/>
          </ac:spMkLst>
        </pc:spChg>
        <pc:spChg chg="mod">
          <ac:chgData name="Križan Viktor" userId="02fe330a-3fb4-4fde-b426-2b8d5557ba7d" providerId="ADAL" clId="{4FF8B03D-A598-468C-8863-D88052621FF7}" dt="2024-04-23T11:23:35.521" v="65"/>
          <ac:spMkLst>
            <pc:docMk/>
            <pc:sldMk cId="1259341465" sldId="4037"/>
            <ac:spMk id="12" creationId="{47B55FE5-0DC1-DB47-9719-4A2AD749C238}"/>
          </ac:spMkLst>
        </pc:spChg>
        <pc:spChg chg="mod">
          <ac:chgData name="Križan Viktor" userId="02fe330a-3fb4-4fde-b426-2b8d5557ba7d" providerId="ADAL" clId="{4FF8B03D-A598-468C-8863-D88052621FF7}" dt="2024-04-23T11:23:35.521" v="65"/>
          <ac:spMkLst>
            <pc:docMk/>
            <pc:sldMk cId="1259341465" sldId="4037"/>
            <ac:spMk id="13" creationId="{535DB02C-A02C-E3B7-AB2B-3F92460FA8CA}"/>
          </ac:spMkLst>
        </pc:spChg>
        <pc:spChg chg="mod">
          <ac:chgData name="Križan Viktor" userId="02fe330a-3fb4-4fde-b426-2b8d5557ba7d" providerId="ADAL" clId="{4FF8B03D-A598-468C-8863-D88052621FF7}" dt="2024-04-23T11:23:35.521" v="65"/>
          <ac:spMkLst>
            <pc:docMk/>
            <pc:sldMk cId="1259341465" sldId="4037"/>
            <ac:spMk id="14" creationId="{89601A37-B65C-AD47-C45C-874C76E8175E}"/>
          </ac:spMkLst>
        </pc:spChg>
        <pc:spChg chg="mod">
          <ac:chgData name="Križan Viktor" userId="02fe330a-3fb4-4fde-b426-2b8d5557ba7d" providerId="ADAL" clId="{4FF8B03D-A598-468C-8863-D88052621FF7}" dt="2024-04-23T11:23:35.521" v="65"/>
          <ac:spMkLst>
            <pc:docMk/>
            <pc:sldMk cId="1259341465" sldId="4037"/>
            <ac:spMk id="15" creationId="{91AF65F4-15DD-0631-8DCE-A94DE834D959}"/>
          </ac:spMkLst>
        </pc:spChg>
        <pc:spChg chg="mod">
          <ac:chgData name="Križan Viktor" userId="02fe330a-3fb4-4fde-b426-2b8d5557ba7d" providerId="ADAL" clId="{4FF8B03D-A598-468C-8863-D88052621FF7}" dt="2024-04-23T11:23:35.521" v="65"/>
          <ac:spMkLst>
            <pc:docMk/>
            <pc:sldMk cId="1259341465" sldId="4037"/>
            <ac:spMk id="16" creationId="{4DE97291-9588-801E-41B5-4F7FE548602B}"/>
          </ac:spMkLst>
        </pc:spChg>
        <pc:spChg chg="mod">
          <ac:chgData name="Križan Viktor" userId="02fe330a-3fb4-4fde-b426-2b8d5557ba7d" providerId="ADAL" clId="{4FF8B03D-A598-468C-8863-D88052621FF7}" dt="2024-04-23T11:23:35.521" v="65"/>
          <ac:spMkLst>
            <pc:docMk/>
            <pc:sldMk cId="1259341465" sldId="4037"/>
            <ac:spMk id="17" creationId="{7967B265-C44C-2662-BFF5-CED89604FA3B}"/>
          </ac:spMkLst>
        </pc:spChg>
        <pc:spChg chg="mod">
          <ac:chgData name="Križan Viktor" userId="02fe330a-3fb4-4fde-b426-2b8d5557ba7d" providerId="ADAL" clId="{4FF8B03D-A598-468C-8863-D88052621FF7}" dt="2024-04-23T11:23:35.521" v="65"/>
          <ac:spMkLst>
            <pc:docMk/>
            <pc:sldMk cId="1259341465" sldId="4037"/>
            <ac:spMk id="18" creationId="{301EBBE3-DB60-0CF3-58EF-D7AEE841EB5A}"/>
          </ac:spMkLst>
        </pc:spChg>
        <pc:spChg chg="mod">
          <ac:chgData name="Križan Viktor" userId="02fe330a-3fb4-4fde-b426-2b8d5557ba7d" providerId="ADAL" clId="{4FF8B03D-A598-468C-8863-D88052621FF7}" dt="2024-04-23T11:23:35.521" v="65"/>
          <ac:spMkLst>
            <pc:docMk/>
            <pc:sldMk cId="1259341465" sldId="4037"/>
            <ac:spMk id="19" creationId="{AEECF8E2-72A1-171B-FCFE-F834CDB84D58}"/>
          </ac:spMkLst>
        </pc:spChg>
        <pc:spChg chg="mod">
          <ac:chgData name="Križan Viktor" userId="02fe330a-3fb4-4fde-b426-2b8d5557ba7d" providerId="ADAL" clId="{4FF8B03D-A598-468C-8863-D88052621FF7}" dt="2024-04-23T11:23:35.521" v="65"/>
          <ac:spMkLst>
            <pc:docMk/>
            <pc:sldMk cId="1259341465" sldId="4037"/>
            <ac:spMk id="20" creationId="{8D7B5EFD-9528-E0CF-F42A-657E7762C042}"/>
          </ac:spMkLst>
        </pc:spChg>
        <pc:spChg chg="mod">
          <ac:chgData name="Križan Viktor" userId="02fe330a-3fb4-4fde-b426-2b8d5557ba7d" providerId="ADAL" clId="{4FF8B03D-A598-468C-8863-D88052621FF7}" dt="2024-04-23T11:23:35.521" v="65"/>
          <ac:spMkLst>
            <pc:docMk/>
            <pc:sldMk cId="1259341465" sldId="4037"/>
            <ac:spMk id="21" creationId="{A30CA9A1-8C1A-6293-3417-B95960CB19A1}"/>
          </ac:spMkLst>
        </pc:spChg>
        <pc:picChg chg="mod">
          <ac:chgData name="Križan Viktor" userId="02fe330a-3fb4-4fde-b426-2b8d5557ba7d" providerId="ADAL" clId="{4FF8B03D-A598-468C-8863-D88052621FF7}" dt="2024-04-23T11:23:35.521" v="65"/>
          <ac:picMkLst>
            <pc:docMk/>
            <pc:sldMk cId="1259341465" sldId="4037"/>
            <ac:picMk id="3" creationId="{13ABCF64-E1DA-E24E-D782-1A7614153CDB}"/>
          </ac:picMkLst>
        </pc:picChg>
        <pc:picChg chg="mod">
          <ac:chgData name="Križan Viktor" userId="02fe330a-3fb4-4fde-b426-2b8d5557ba7d" providerId="ADAL" clId="{4FF8B03D-A598-468C-8863-D88052621FF7}" dt="2024-04-23T11:23:35.521" v="65"/>
          <ac:picMkLst>
            <pc:docMk/>
            <pc:sldMk cId="1259341465" sldId="4037"/>
            <ac:picMk id="4" creationId="{E72300C4-CCA0-6952-DE3B-47F06735AEE7}"/>
          </ac:picMkLst>
        </pc:picChg>
        <pc:cxnChg chg="mod">
          <ac:chgData name="Križan Viktor" userId="02fe330a-3fb4-4fde-b426-2b8d5557ba7d" providerId="ADAL" clId="{4FF8B03D-A598-468C-8863-D88052621FF7}" dt="2024-04-23T11:23:35.521" v="65"/>
          <ac:cxnSpMkLst>
            <pc:docMk/>
            <pc:sldMk cId="1259341465" sldId="4037"/>
            <ac:cxnSpMk id="7" creationId="{A0958495-3780-1629-CFF5-5806CCA9C634}"/>
          </ac:cxnSpMkLst>
        </pc:cxnChg>
      </pc:sldChg>
      <pc:sldChg chg="modSp modNotes">
        <pc:chgData name="Križan Viktor" userId="02fe330a-3fb4-4fde-b426-2b8d5557ba7d" providerId="ADAL" clId="{4FF8B03D-A598-468C-8863-D88052621FF7}" dt="2024-04-23T11:23:35.521" v="65"/>
        <pc:sldMkLst>
          <pc:docMk/>
          <pc:sldMk cId="3731472333" sldId="4038"/>
        </pc:sldMkLst>
        <pc:spChg chg="mod">
          <ac:chgData name="Križan Viktor" userId="02fe330a-3fb4-4fde-b426-2b8d5557ba7d" providerId="ADAL" clId="{4FF8B03D-A598-468C-8863-D88052621FF7}" dt="2024-04-23T11:23:35.521" v="65"/>
          <ac:spMkLst>
            <pc:docMk/>
            <pc:sldMk cId="3731472333" sldId="4038"/>
            <ac:spMk id="6" creationId="{F513336B-2600-90C4-0681-BCEB8EDCDCA1}"/>
          </ac:spMkLst>
        </pc:spChg>
        <pc:spChg chg="mod">
          <ac:chgData name="Križan Viktor" userId="02fe330a-3fb4-4fde-b426-2b8d5557ba7d" providerId="ADAL" clId="{4FF8B03D-A598-468C-8863-D88052621FF7}" dt="2024-04-23T11:23:35.521" v="65"/>
          <ac:spMkLst>
            <pc:docMk/>
            <pc:sldMk cId="3731472333" sldId="4038"/>
            <ac:spMk id="12" creationId="{B4AC3E15-1E45-33BF-8EED-436C7F98D075}"/>
          </ac:spMkLst>
        </pc:spChg>
        <pc:picChg chg="mod">
          <ac:chgData name="Križan Viktor" userId="02fe330a-3fb4-4fde-b426-2b8d5557ba7d" providerId="ADAL" clId="{4FF8B03D-A598-468C-8863-D88052621FF7}" dt="2024-04-23T11:23:35.521" v="65"/>
          <ac:picMkLst>
            <pc:docMk/>
            <pc:sldMk cId="3731472333" sldId="4038"/>
            <ac:picMk id="3" creationId="{13ABCF64-E1DA-E24E-D782-1A7614153CDB}"/>
          </ac:picMkLst>
        </pc:picChg>
        <pc:picChg chg="mod">
          <ac:chgData name="Križan Viktor" userId="02fe330a-3fb4-4fde-b426-2b8d5557ba7d" providerId="ADAL" clId="{4FF8B03D-A598-468C-8863-D88052621FF7}" dt="2024-04-23T11:23:35.521" v="65"/>
          <ac:picMkLst>
            <pc:docMk/>
            <pc:sldMk cId="3731472333" sldId="4038"/>
            <ac:picMk id="4" creationId="{E72300C4-CCA0-6952-DE3B-47F06735AEE7}"/>
          </ac:picMkLst>
        </pc:picChg>
        <pc:picChg chg="mod">
          <ac:chgData name="Križan Viktor" userId="02fe330a-3fb4-4fde-b426-2b8d5557ba7d" providerId="ADAL" clId="{4FF8B03D-A598-468C-8863-D88052621FF7}" dt="2024-04-23T11:23:35.521" v="65"/>
          <ac:picMkLst>
            <pc:docMk/>
            <pc:sldMk cId="3731472333" sldId="4038"/>
            <ac:picMk id="5" creationId="{62EC8B0A-D102-FB47-932F-786DC9E13C3D}"/>
          </ac:picMkLst>
        </pc:picChg>
        <pc:picChg chg="mod">
          <ac:chgData name="Križan Viktor" userId="02fe330a-3fb4-4fde-b426-2b8d5557ba7d" providerId="ADAL" clId="{4FF8B03D-A598-468C-8863-D88052621FF7}" dt="2024-04-23T11:23:35.521" v="65"/>
          <ac:picMkLst>
            <pc:docMk/>
            <pc:sldMk cId="3731472333" sldId="4038"/>
            <ac:picMk id="9" creationId="{17B77BAF-B6BA-FDCE-AEE6-A32F7A9E538F}"/>
          </ac:picMkLst>
        </pc:picChg>
        <pc:picChg chg="mod">
          <ac:chgData name="Križan Viktor" userId="02fe330a-3fb4-4fde-b426-2b8d5557ba7d" providerId="ADAL" clId="{4FF8B03D-A598-468C-8863-D88052621FF7}" dt="2024-04-23T11:23:35.521" v="65"/>
          <ac:picMkLst>
            <pc:docMk/>
            <pc:sldMk cId="3731472333" sldId="4038"/>
            <ac:picMk id="11" creationId="{832706B0-C96F-2AD1-9031-CE5588EF4294}"/>
          </ac:picMkLst>
        </pc:picChg>
        <pc:cxnChg chg="mod">
          <ac:chgData name="Križan Viktor" userId="02fe330a-3fb4-4fde-b426-2b8d5557ba7d" providerId="ADAL" clId="{4FF8B03D-A598-468C-8863-D88052621FF7}" dt="2024-04-23T11:23:35.521" v="65"/>
          <ac:cxnSpMkLst>
            <pc:docMk/>
            <pc:sldMk cId="3731472333" sldId="4038"/>
            <ac:cxnSpMk id="7" creationId="{A0958495-3780-1629-CFF5-5806CCA9C634}"/>
          </ac:cxnSpMkLst>
        </pc:cxnChg>
      </pc:sldChg>
      <pc:sldChg chg="modSp modNotes">
        <pc:chgData name="Križan Viktor" userId="02fe330a-3fb4-4fde-b426-2b8d5557ba7d" providerId="ADAL" clId="{4FF8B03D-A598-468C-8863-D88052621FF7}" dt="2024-04-23T11:23:35.521" v="65"/>
        <pc:sldMkLst>
          <pc:docMk/>
          <pc:sldMk cId="679230374" sldId="4049"/>
        </pc:sldMkLst>
        <pc:spChg chg="mod">
          <ac:chgData name="Križan Viktor" userId="02fe330a-3fb4-4fde-b426-2b8d5557ba7d" providerId="ADAL" clId="{4FF8B03D-A598-468C-8863-D88052621FF7}" dt="2024-04-23T11:23:35.521" v="65"/>
          <ac:spMkLst>
            <pc:docMk/>
            <pc:sldMk cId="679230374" sldId="4049"/>
            <ac:spMk id="6" creationId="{F513336B-2600-90C4-0681-BCEB8EDCDCA1}"/>
          </ac:spMkLst>
        </pc:spChg>
        <pc:spChg chg="mod">
          <ac:chgData name="Križan Viktor" userId="02fe330a-3fb4-4fde-b426-2b8d5557ba7d" providerId="ADAL" clId="{4FF8B03D-A598-468C-8863-D88052621FF7}" dt="2024-04-23T11:23:35.521" v="65"/>
          <ac:spMkLst>
            <pc:docMk/>
            <pc:sldMk cId="679230374" sldId="4049"/>
            <ac:spMk id="14" creationId="{BE177E63-5000-7B6F-97C4-63E44C70D61B}"/>
          </ac:spMkLst>
        </pc:spChg>
        <pc:spChg chg="mod">
          <ac:chgData name="Križan Viktor" userId="02fe330a-3fb4-4fde-b426-2b8d5557ba7d" providerId="ADAL" clId="{4FF8B03D-A598-468C-8863-D88052621FF7}" dt="2024-04-23T11:23:35.521" v="65"/>
          <ac:spMkLst>
            <pc:docMk/>
            <pc:sldMk cId="679230374" sldId="4049"/>
            <ac:spMk id="17" creationId="{165B7A8F-CC52-D5FF-DC27-05C6553FF4C8}"/>
          </ac:spMkLst>
        </pc:spChg>
        <pc:picChg chg="mod">
          <ac:chgData name="Križan Viktor" userId="02fe330a-3fb4-4fde-b426-2b8d5557ba7d" providerId="ADAL" clId="{4FF8B03D-A598-468C-8863-D88052621FF7}" dt="2024-04-23T11:23:35.521" v="65"/>
          <ac:picMkLst>
            <pc:docMk/>
            <pc:sldMk cId="679230374" sldId="4049"/>
            <ac:picMk id="3" creationId="{13ABCF64-E1DA-E24E-D782-1A7614153CDB}"/>
          </ac:picMkLst>
        </pc:picChg>
        <pc:picChg chg="mod">
          <ac:chgData name="Križan Viktor" userId="02fe330a-3fb4-4fde-b426-2b8d5557ba7d" providerId="ADAL" clId="{4FF8B03D-A598-468C-8863-D88052621FF7}" dt="2024-04-23T11:23:35.521" v="65"/>
          <ac:picMkLst>
            <pc:docMk/>
            <pc:sldMk cId="679230374" sldId="4049"/>
            <ac:picMk id="4" creationId="{E72300C4-CCA0-6952-DE3B-47F06735AEE7}"/>
          </ac:picMkLst>
        </pc:picChg>
        <pc:picChg chg="mod">
          <ac:chgData name="Križan Viktor" userId="02fe330a-3fb4-4fde-b426-2b8d5557ba7d" providerId="ADAL" clId="{4FF8B03D-A598-468C-8863-D88052621FF7}" dt="2024-04-23T11:23:35.521" v="65"/>
          <ac:picMkLst>
            <pc:docMk/>
            <pc:sldMk cId="679230374" sldId="4049"/>
            <ac:picMk id="16" creationId="{6C289670-0D05-7983-2C06-394CD3A31E37}"/>
          </ac:picMkLst>
        </pc:picChg>
        <pc:cxnChg chg="mod">
          <ac:chgData name="Križan Viktor" userId="02fe330a-3fb4-4fde-b426-2b8d5557ba7d" providerId="ADAL" clId="{4FF8B03D-A598-468C-8863-D88052621FF7}" dt="2024-04-23T11:23:35.521" v="65"/>
          <ac:cxnSpMkLst>
            <pc:docMk/>
            <pc:sldMk cId="679230374" sldId="4049"/>
            <ac:cxnSpMk id="7" creationId="{A0958495-3780-1629-CFF5-5806CCA9C634}"/>
          </ac:cxnSpMkLst>
        </pc:cxnChg>
      </pc:sldChg>
      <pc:sldChg chg="modSp">
        <pc:chgData name="Križan Viktor" userId="02fe330a-3fb4-4fde-b426-2b8d5557ba7d" providerId="ADAL" clId="{4FF8B03D-A598-468C-8863-D88052621FF7}" dt="2024-04-23T11:23:35.521" v="65"/>
        <pc:sldMkLst>
          <pc:docMk/>
          <pc:sldMk cId="3555866478" sldId="4051"/>
        </pc:sldMkLst>
        <pc:spChg chg="mod">
          <ac:chgData name="Križan Viktor" userId="02fe330a-3fb4-4fde-b426-2b8d5557ba7d" providerId="ADAL" clId="{4FF8B03D-A598-468C-8863-D88052621FF7}" dt="2024-04-23T11:23:35.521" v="65"/>
          <ac:spMkLst>
            <pc:docMk/>
            <pc:sldMk cId="3555866478" sldId="4051"/>
            <ac:spMk id="5" creationId="{D5A3B1AD-0376-218A-85FC-0F0245A12F3C}"/>
          </ac:spMkLst>
        </pc:spChg>
        <pc:spChg chg="mod">
          <ac:chgData name="Križan Viktor" userId="02fe330a-3fb4-4fde-b426-2b8d5557ba7d" providerId="ADAL" clId="{4FF8B03D-A598-468C-8863-D88052621FF7}" dt="2024-04-23T11:23:35.521" v="65"/>
          <ac:spMkLst>
            <pc:docMk/>
            <pc:sldMk cId="3555866478" sldId="4051"/>
            <ac:spMk id="6" creationId="{F513336B-2600-90C4-0681-BCEB8EDCDCA1}"/>
          </ac:spMkLst>
        </pc:spChg>
        <pc:picChg chg="mod">
          <ac:chgData name="Križan Viktor" userId="02fe330a-3fb4-4fde-b426-2b8d5557ba7d" providerId="ADAL" clId="{4FF8B03D-A598-468C-8863-D88052621FF7}" dt="2024-04-23T11:23:35.521" v="65"/>
          <ac:picMkLst>
            <pc:docMk/>
            <pc:sldMk cId="3555866478" sldId="4051"/>
            <ac:picMk id="2" creationId="{91543AC9-F2B8-1281-EBAF-EB821168F63A}"/>
          </ac:picMkLst>
        </pc:picChg>
        <pc:picChg chg="mod">
          <ac:chgData name="Križan Viktor" userId="02fe330a-3fb4-4fde-b426-2b8d5557ba7d" providerId="ADAL" clId="{4FF8B03D-A598-468C-8863-D88052621FF7}" dt="2024-04-23T11:23:35.521" v="65"/>
          <ac:picMkLst>
            <pc:docMk/>
            <pc:sldMk cId="3555866478" sldId="4051"/>
            <ac:picMk id="4" creationId="{775BD6F4-87FD-6626-978B-1E289320A227}"/>
          </ac:picMkLst>
        </pc:picChg>
      </pc:sldChg>
      <pc:sldChg chg="modSp modNotes">
        <pc:chgData name="Križan Viktor" userId="02fe330a-3fb4-4fde-b426-2b8d5557ba7d" providerId="ADAL" clId="{4FF8B03D-A598-468C-8863-D88052621FF7}" dt="2024-04-23T11:23:35.521" v="65"/>
        <pc:sldMkLst>
          <pc:docMk/>
          <pc:sldMk cId="2553658592" sldId="4053"/>
        </pc:sldMkLst>
        <pc:spChg chg="mod">
          <ac:chgData name="Križan Viktor" userId="02fe330a-3fb4-4fde-b426-2b8d5557ba7d" providerId="ADAL" clId="{4FF8B03D-A598-468C-8863-D88052621FF7}" dt="2024-04-23T11:23:35.521" v="65"/>
          <ac:spMkLst>
            <pc:docMk/>
            <pc:sldMk cId="2553658592" sldId="4053"/>
            <ac:spMk id="6" creationId="{F513336B-2600-90C4-0681-BCEB8EDCDCA1}"/>
          </ac:spMkLst>
        </pc:spChg>
        <pc:spChg chg="mod">
          <ac:chgData name="Križan Viktor" userId="02fe330a-3fb4-4fde-b426-2b8d5557ba7d" providerId="ADAL" clId="{4FF8B03D-A598-468C-8863-D88052621FF7}" dt="2024-04-23T11:23:35.521" v="65"/>
          <ac:spMkLst>
            <pc:docMk/>
            <pc:sldMk cId="2553658592" sldId="4053"/>
            <ac:spMk id="11" creationId="{3BC913E2-28F6-1C23-63CD-7EB42C8F3BAA}"/>
          </ac:spMkLst>
        </pc:spChg>
        <pc:spChg chg="mod">
          <ac:chgData name="Križan Viktor" userId="02fe330a-3fb4-4fde-b426-2b8d5557ba7d" providerId="ADAL" clId="{4FF8B03D-A598-468C-8863-D88052621FF7}" dt="2024-04-23T11:23:35.521" v="65"/>
          <ac:spMkLst>
            <pc:docMk/>
            <pc:sldMk cId="2553658592" sldId="4053"/>
            <ac:spMk id="17" creationId="{E27DFB3B-2564-EBA2-B86B-C1ABC6D7122A}"/>
          </ac:spMkLst>
        </pc:spChg>
        <pc:spChg chg="mod">
          <ac:chgData name="Križan Viktor" userId="02fe330a-3fb4-4fde-b426-2b8d5557ba7d" providerId="ADAL" clId="{4FF8B03D-A598-468C-8863-D88052621FF7}" dt="2024-04-23T11:23:35.521" v="65"/>
          <ac:spMkLst>
            <pc:docMk/>
            <pc:sldMk cId="2553658592" sldId="4053"/>
            <ac:spMk id="19" creationId="{CA9D599F-2BA3-2ED1-1F0D-F7357936DB83}"/>
          </ac:spMkLst>
        </pc:spChg>
        <pc:spChg chg="mod">
          <ac:chgData name="Križan Viktor" userId="02fe330a-3fb4-4fde-b426-2b8d5557ba7d" providerId="ADAL" clId="{4FF8B03D-A598-468C-8863-D88052621FF7}" dt="2024-04-23T11:23:35.521" v="65"/>
          <ac:spMkLst>
            <pc:docMk/>
            <pc:sldMk cId="2553658592" sldId="4053"/>
            <ac:spMk id="27" creationId="{337255ED-76E6-6FE8-1C59-33A61A31DC2F}"/>
          </ac:spMkLst>
        </pc:spChg>
        <pc:spChg chg="mod">
          <ac:chgData name="Križan Viktor" userId="02fe330a-3fb4-4fde-b426-2b8d5557ba7d" providerId="ADAL" clId="{4FF8B03D-A598-468C-8863-D88052621FF7}" dt="2024-04-23T11:23:35.521" v="65"/>
          <ac:spMkLst>
            <pc:docMk/>
            <pc:sldMk cId="2553658592" sldId="4053"/>
            <ac:spMk id="28" creationId="{4D2FB3D8-69B9-B89B-01B3-0FC9A19DE58B}"/>
          </ac:spMkLst>
        </pc:spChg>
        <pc:spChg chg="mod">
          <ac:chgData name="Križan Viktor" userId="02fe330a-3fb4-4fde-b426-2b8d5557ba7d" providerId="ADAL" clId="{4FF8B03D-A598-468C-8863-D88052621FF7}" dt="2024-04-23T11:23:35.521" v="65"/>
          <ac:spMkLst>
            <pc:docMk/>
            <pc:sldMk cId="2553658592" sldId="4053"/>
            <ac:spMk id="29" creationId="{23DFD5C0-F866-DB17-2FC0-9F603FB4B6ED}"/>
          </ac:spMkLst>
        </pc:spChg>
        <pc:spChg chg="mod">
          <ac:chgData name="Križan Viktor" userId="02fe330a-3fb4-4fde-b426-2b8d5557ba7d" providerId="ADAL" clId="{4FF8B03D-A598-468C-8863-D88052621FF7}" dt="2024-04-23T11:23:35.521" v="65"/>
          <ac:spMkLst>
            <pc:docMk/>
            <pc:sldMk cId="2553658592" sldId="4053"/>
            <ac:spMk id="30" creationId="{0A3B540E-F477-195A-97A5-BD4553996C40}"/>
          </ac:spMkLst>
        </pc:spChg>
        <pc:spChg chg="mod">
          <ac:chgData name="Križan Viktor" userId="02fe330a-3fb4-4fde-b426-2b8d5557ba7d" providerId="ADAL" clId="{4FF8B03D-A598-468C-8863-D88052621FF7}" dt="2024-04-23T11:23:35.521" v="65"/>
          <ac:spMkLst>
            <pc:docMk/>
            <pc:sldMk cId="2553658592" sldId="4053"/>
            <ac:spMk id="31" creationId="{2E237894-9052-6C05-2E20-BBB5B9B5372C}"/>
          </ac:spMkLst>
        </pc:spChg>
        <pc:spChg chg="mod">
          <ac:chgData name="Križan Viktor" userId="02fe330a-3fb4-4fde-b426-2b8d5557ba7d" providerId="ADAL" clId="{4FF8B03D-A598-468C-8863-D88052621FF7}" dt="2024-04-23T11:23:35.521" v="65"/>
          <ac:spMkLst>
            <pc:docMk/>
            <pc:sldMk cId="2553658592" sldId="4053"/>
            <ac:spMk id="34" creationId="{DEEE76FA-98B8-5BE3-4424-99343BA7CDA8}"/>
          </ac:spMkLst>
        </pc:spChg>
        <pc:spChg chg="mod">
          <ac:chgData name="Križan Viktor" userId="02fe330a-3fb4-4fde-b426-2b8d5557ba7d" providerId="ADAL" clId="{4FF8B03D-A598-468C-8863-D88052621FF7}" dt="2024-04-23T11:23:35.521" v="65"/>
          <ac:spMkLst>
            <pc:docMk/>
            <pc:sldMk cId="2553658592" sldId="4053"/>
            <ac:spMk id="35" creationId="{D0D0A96C-018F-AE70-F6E6-90853CCBE1BF}"/>
          </ac:spMkLst>
        </pc:spChg>
        <pc:spChg chg="mod">
          <ac:chgData name="Križan Viktor" userId="02fe330a-3fb4-4fde-b426-2b8d5557ba7d" providerId="ADAL" clId="{4FF8B03D-A598-468C-8863-D88052621FF7}" dt="2024-04-23T11:23:35.521" v="65"/>
          <ac:spMkLst>
            <pc:docMk/>
            <pc:sldMk cId="2553658592" sldId="4053"/>
            <ac:spMk id="36" creationId="{5E2D6E7C-EBDD-622C-497E-3C90FBAFD8F7}"/>
          </ac:spMkLst>
        </pc:spChg>
        <pc:spChg chg="mod">
          <ac:chgData name="Križan Viktor" userId="02fe330a-3fb4-4fde-b426-2b8d5557ba7d" providerId="ADAL" clId="{4FF8B03D-A598-468C-8863-D88052621FF7}" dt="2024-04-23T11:23:35.521" v="65"/>
          <ac:spMkLst>
            <pc:docMk/>
            <pc:sldMk cId="2553658592" sldId="4053"/>
            <ac:spMk id="37" creationId="{0F0AD7EB-5835-6317-5573-452C0B402DED}"/>
          </ac:spMkLst>
        </pc:spChg>
        <pc:spChg chg="mod">
          <ac:chgData name="Križan Viktor" userId="02fe330a-3fb4-4fde-b426-2b8d5557ba7d" providerId="ADAL" clId="{4FF8B03D-A598-468C-8863-D88052621FF7}" dt="2024-04-23T11:23:35.521" v="65"/>
          <ac:spMkLst>
            <pc:docMk/>
            <pc:sldMk cId="2553658592" sldId="4053"/>
            <ac:spMk id="39" creationId="{A54FB762-5BA5-A720-6A57-8A55A6745203}"/>
          </ac:spMkLst>
        </pc:spChg>
        <pc:spChg chg="mod">
          <ac:chgData name="Križan Viktor" userId="02fe330a-3fb4-4fde-b426-2b8d5557ba7d" providerId="ADAL" clId="{4FF8B03D-A598-468C-8863-D88052621FF7}" dt="2024-04-23T11:23:35.521" v="65"/>
          <ac:spMkLst>
            <pc:docMk/>
            <pc:sldMk cId="2553658592" sldId="4053"/>
            <ac:spMk id="40" creationId="{79FA4232-17C2-5728-8D2B-8304873451B4}"/>
          </ac:spMkLst>
        </pc:spChg>
        <pc:spChg chg="mod">
          <ac:chgData name="Križan Viktor" userId="02fe330a-3fb4-4fde-b426-2b8d5557ba7d" providerId="ADAL" clId="{4FF8B03D-A598-468C-8863-D88052621FF7}" dt="2024-04-23T11:23:35.521" v="65"/>
          <ac:spMkLst>
            <pc:docMk/>
            <pc:sldMk cId="2553658592" sldId="4053"/>
            <ac:spMk id="41" creationId="{34004B8B-6EA2-8B2A-BB9C-0D318215F1E3}"/>
          </ac:spMkLst>
        </pc:spChg>
        <pc:spChg chg="mod">
          <ac:chgData name="Križan Viktor" userId="02fe330a-3fb4-4fde-b426-2b8d5557ba7d" providerId="ADAL" clId="{4FF8B03D-A598-468C-8863-D88052621FF7}" dt="2024-04-23T11:23:35.521" v="65"/>
          <ac:spMkLst>
            <pc:docMk/>
            <pc:sldMk cId="2553658592" sldId="4053"/>
            <ac:spMk id="42" creationId="{BF29D8A8-4484-62D4-716F-3EE34DD34F48}"/>
          </ac:spMkLst>
        </pc:spChg>
        <pc:spChg chg="mod">
          <ac:chgData name="Križan Viktor" userId="02fe330a-3fb4-4fde-b426-2b8d5557ba7d" providerId="ADAL" clId="{4FF8B03D-A598-468C-8863-D88052621FF7}" dt="2024-04-23T11:23:35.521" v="65"/>
          <ac:spMkLst>
            <pc:docMk/>
            <pc:sldMk cId="2553658592" sldId="4053"/>
            <ac:spMk id="45" creationId="{586084FC-2C74-6A6F-EF7B-965DB5CCAB58}"/>
          </ac:spMkLst>
        </pc:spChg>
        <pc:grpChg chg="mod">
          <ac:chgData name="Križan Viktor" userId="02fe330a-3fb4-4fde-b426-2b8d5557ba7d" providerId="ADAL" clId="{4FF8B03D-A598-468C-8863-D88052621FF7}" dt="2024-04-23T11:23:35.521" v="65"/>
          <ac:grpSpMkLst>
            <pc:docMk/>
            <pc:sldMk cId="2553658592" sldId="4053"/>
            <ac:grpSpMk id="2" creationId="{BD803EF3-6DCF-3F6D-63D6-CE35561931A8}"/>
          </ac:grpSpMkLst>
        </pc:grpChg>
        <pc:grpChg chg="mod">
          <ac:chgData name="Križan Viktor" userId="02fe330a-3fb4-4fde-b426-2b8d5557ba7d" providerId="ADAL" clId="{4FF8B03D-A598-468C-8863-D88052621FF7}" dt="2024-04-23T11:23:35.521" v="65"/>
          <ac:grpSpMkLst>
            <pc:docMk/>
            <pc:sldMk cId="2553658592" sldId="4053"/>
            <ac:grpSpMk id="5" creationId="{502FDEBE-3C12-A0B5-82E1-A4C585D73238}"/>
          </ac:grpSpMkLst>
        </pc:grpChg>
        <pc:grpChg chg="mod">
          <ac:chgData name="Križan Viktor" userId="02fe330a-3fb4-4fde-b426-2b8d5557ba7d" providerId="ADAL" clId="{4FF8B03D-A598-468C-8863-D88052621FF7}" dt="2024-04-23T11:23:35.521" v="65"/>
          <ac:grpSpMkLst>
            <pc:docMk/>
            <pc:sldMk cId="2553658592" sldId="4053"/>
            <ac:grpSpMk id="8" creationId="{3E72D5B0-BC80-6C45-9F3D-A3B6321BB564}"/>
          </ac:grpSpMkLst>
        </pc:grpChg>
        <pc:grpChg chg="mod">
          <ac:chgData name="Križan Viktor" userId="02fe330a-3fb4-4fde-b426-2b8d5557ba7d" providerId="ADAL" clId="{4FF8B03D-A598-468C-8863-D88052621FF7}" dt="2024-04-23T11:23:35.521" v="65"/>
          <ac:grpSpMkLst>
            <pc:docMk/>
            <pc:sldMk cId="2553658592" sldId="4053"/>
            <ac:grpSpMk id="9" creationId="{E1AA966E-F4AA-A753-419E-26DC49D27EE8}"/>
          </ac:grpSpMkLst>
        </pc:grpChg>
        <pc:grpChg chg="mod">
          <ac:chgData name="Križan Viktor" userId="02fe330a-3fb4-4fde-b426-2b8d5557ba7d" providerId="ADAL" clId="{4FF8B03D-A598-468C-8863-D88052621FF7}" dt="2024-04-23T11:23:35.521" v="65"/>
          <ac:grpSpMkLst>
            <pc:docMk/>
            <pc:sldMk cId="2553658592" sldId="4053"/>
            <ac:grpSpMk id="10" creationId="{3E4E0946-98C6-B903-F9DF-6C50D094168D}"/>
          </ac:grpSpMkLst>
        </pc:grpChg>
        <pc:grpChg chg="mod">
          <ac:chgData name="Križan Viktor" userId="02fe330a-3fb4-4fde-b426-2b8d5557ba7d" providerId="ADAL" clId="{4FF8B03D-A598-468C-8863-D88052621FF7}" dt="2024-04-23T11:23:35.521" v="65"/>
          <ac:grpSpMkLst>
            <pc:docMk/>
            <pc:sldMk cId="2553658592" sldId="4053"/>
            <ac:grpSpMk id="14" creationId="{F23BD89F-639C-5C98-35F3-52BA3EFB74A4}"/>
          </ac:grpSpMkLst>
        </pc:grpChg>
        <pc:grpChg chg="mod">
          <ac:chgData name="Križan Viktor" userId="02fe330a-3fb4-4fde-b426-2b8d5557ba7d" providerId="ADAL" clId="{4FF8B03D-A598-468C-8863-D88052621FF7}" dt="2024-04-23T11:23:35.521" v="65"/>
          <ac:grpSpMkLst>
            <pc:docMk/>
            <pc:sldMk cId="2553658592" sldId="4053"/>
            <ac:grpSpMk id="16" creationId="{345B70E6-6510-3A48-A061-CE72E740637C}"/>
          </ac:grpSpMkLst>
        </pc:grpChg>
        <pc:grpChg chg="mod">
          <ac:chgData name="Križan Viktor" userId="02fe330a-3fb4-4fde-b426-2b8d5557ba7d" providerId="ADAL" clId="{4FF8B03D-A598-468C-8863-D88052621FF7}" dt="2024-04-23T11:23:35.521" v="65"/>
          <ac:grpSpMkLst>
            <pc:docMk/>
            <pc:sldMk cId="2553658592" sldId="4053"/>
            <ac:grpSpMk id="22" creationId="{868D9383-01C3-55D4-2A1B-B6C8474E5C3B}"/>
          </ac:grpSpMkLst>
        </pc:grpChg>
        <pc:grpChg chg="mod">
          <ac:chgData name="Križan Viktor" userId="02fe330a-3fb4-4fde-b426-2b8d5557ba7d" providerId="ADAL" clId="{4FF8B03D-A598-468C-8863-D88052621FF7}" dt="2024-04-23T11:23:35.521" v="65"/>
          <ac:grpSpMkLst>
            <pc:docMk/>
            <pc:sldMk cId="2553658592" sldId="4053"/>
            <ac:grpSpMk id="23" creationId="{F4558121-AB4C-DF88-DB2C-9B0C5EAB4762}"/>
          </ac:grpSpMkLst>
        </pc:grpChg>
        <pc:picChg chg="mod">
          <ac:chgData name="Križan Viktor" userId="02fe330a-3fb4-4fde-b426-2b8d5557ba7d" providerId="ADAL" clId="{4FF8B03D-A598-468C-8863-D88052621FF7}" dt="2024-04-23T11:23:35.521" v="65"/>
          <ac:picMkLst>
            <pc:docMk/>
            <pc:sldMk cId="2553658592" sldId="4053"/>
            <ac:picMk id="3" creationId="{13ABCF64-E1DA-E24E-D782-1A7614153CDB}"/>
          </ac:picMkLst>
        </pc:picChg>
        <pc:picChg chg="mod">
          <ac:chgData name="Križan Viktor" userId="02fe330a-3fb4-4fde-b426-2b8d5557ba7d" providerId="ADAL" clId="{4FF8B03D-A598-468C-8863-D88052621FF7}" dt="2024-04-23T11:23:35.521" v="65"/>
          <ac:picMkLst>
            <pc:docMk/>
            <pc:sldMk cId="2553658592" sldId="4053"/>
            <ac:picMk id="12" creationId="{9E75325C-DE6A-B0E4-EF41-5E1B06880557}"/>
          </ac:picMkLst>
        </pc:picChg>
        <pc:picChg chg="mod">
          <ac:chgData name="Križan Viktor" userId="02fe330a-3fb4-4fde-b426-2b8d5557ba7d" providerId="ADAL" clId="{4FF8B03D-A598-468C-8863-D88052621FF7}" dt="2024-04-23T11:23:35.521" v="65"/>
          <ac:picMkLst>
            <pc:docMk/>
            <pc:sldMk cId="2553658592" sldId="4053"/>
            <ac:picMk id="13" creationId="{69F8D46F-5D13-2A42-466A-7170B04C98FD}"/>
          </ac:picMkLst>
        </pc:picChg>
        <pc:picChg chg="mod">
          <ac:chgData name="Križan Viktor" userId="02fe330a-3fb4-4fde-b426-2b8d5557ba7d" providerId="ADAL" clId="{4FF8B03D-A598-468C-8863-D88052621FF7}" dt="2024-04-23T11:23:35.521" v="65"/>
          <ac:picMkLst>
            <pc:docMk/>
            <pc:sldMk cId="2553658592" sldId="4053"/>
            <ac:picMk id="15" creationId="{EBF67986-01B9-259C-8547-10FB771AD641}"/>
          </ac:picMkLst>
        </pc:picChg>
        <pc:picChg chg="mod">
          <ac:chgData name="Križan Viktor" userId="02fe330a-3fb4-4fde-b426-2b8d5557ba7d" providerId="ADAL" clId="{4FF8B03D-A598-468C-8863-D88052621FF7}" dt="2024-04-23T11:23:35.521" v="65"/>
          <ac:picMkLst>
            <pc:docMk/>
            <pc:sldMk cId="2553658592" sldId="4053"/>
            <ac:picMk id="18" creationId="{DC60CF09-7CEA-9BD6-5B97-36A3B457F314}"/>
          </ac:picMkLst>
        </pc:picChg>
        <pc:picChg chg="mod">
          <ac:chgData name="Križan Viktor" userId="02fe330a-3fb4-4fde-b426-2b8d5557ba7d" providerId="ADAL" clId="{4FF8B03D-A598-468C-8863-D88052621FF7}" dt="2024-04-23T11:23:35.521" v="65"/>
          <ac:picMkLst>
            <pc:docMk/>
            <pc:sldMk cId="2553658592" sldId="4053"/>
            <ac:picMk id="20" creationId="{5996F1A7-D859-CF2A-7607-63EF85368700}"/>
          </ac:picMkLst>
        </pc:picChg>
        <pc:picChg chg="mod">
          <ac:chgData name="Križan Viktor" userId="02fe330a-3fb4-4fde-b426-2b8d5557ba7d" providerId="ADAL" clId="{4FF8B03D-A598-468C-8863-D88052621FF7}" dt="2024-04-23T11:23:35.521" v="65"/>
          <ac:picMkLst>
            <pc:docMk/>
            <pc:sldMk cId="2553658592" sldId="4053"/>
            <ac:picMk id="21" creationId="{06C62112-568F-D462-CEBC-634B7FE03245}"/>
          </ac:picMkLst>
        </pc:picChg>
        <pc:picChg chg="mod">
          <ac:chgData name="Križan Viktor" userId="02fe330a-3fb4-4fde-b426-2b8d5557ba7d" providerId="ADAL" clId="{4FF8B03D-A598-468C-8863-D88052621FF7}" dt="2024-04-23T11:23:35.521" v="65"/>
          <ac:picMkLst>
            <pc:docMk/>
            <pc:sldMk cId="2553658592" sldId="4053"/>
            <ac:picMk id="24" creationId="{71ECF47C-4D61-56AA-9EED-C4CC108AE26B}"/>
          </ac:picMkLst>
        </pc:picChg>
        <pc:picChg chg="mod">
          <ac:chgData name="Križan Viktor" userId="02fe330a-3fb4-4fde-b426-2b8d5557ba7d" providerId="ADAL" clId="{4FF8B03D-A598-468C-8863-D88052621FF7}" dt="2024-04-23T11:23:35.521" v="65"/>
          <ac:picMkLst>
            <pc:docMk/>
            <pc:sldMk cId="2553658592" sldId="4053"/>
            <ac:picMk id="25" creationId="{F3B010FB-5776-D842-21ED-9C4A56798325}"/>
          </ac:picMkLst>
        </pc:picChg>
        <pc:picChg chg="mod">
          <ac:chgData name="Križan Viktor" userId="02fe330a-3fb4-4fde-b426-2b8d5557ba7d" providerId="ADAL" clId="{4FF8B03D-A598-468C-8863-D88052621FF7}" dt="2024-04-23T11:23:35.521" v="65"/>
          <ac:picMkLst>
            <pc:docMk/>
            <pc:sldMk cId="2553658592" sldId="4053"/>
            <ac:picMk id="26" creationId="{5A226D0D-D1B0-C515-B147-0F4DBD55EDEB}"/>
          </ac:picMkLst>
        </pc:picChg>
        <pc:picChg chg="mod">
          <ac:chgData name="Križan Viktor" userId="02fe330a-3fb4-4fde-b426-2b8d5557ba7d" providerId="ADAL" clId="{4FF8B03D-A598-468C-8863-D88052621FF7}" dt="2024-04-23T11:23:35.521" v="65"/>
          <ac:picMkLst>
            <pc:docMk/>
            <pc:sldMk cId="2553658592" sldId="4053"/>
            <ac:picMk id="32" creationId="{B58A28AC-AA38-F411-EB27-0DA470FCDD1D}"/>
          </ac:picMkLst>
        </pc:picChg>
        <pc:picChg chg="mod">
          <ac:chgData name="Križan Viktor" userId="02fe330a-3fb4-4fde-b426-2b8d5557ba7d" providerId="ADAL" clId="{4FF8B03D-A598-468C-8863-D88052621FF7}" dt="2024-04-23T11:23:35.521" v="65"/>
          <ac:picMkLst>
            <pc:docMk/>
            <pc:sldMk cId="2553658592" sldId="4053"/>
            <ac:picMk id="33" creationId="{F705CD1B-17AB-FD9B-D821-778E10147A8B}"/>
          </ac:picMkLst>
        </pc:picChg>
        <pc:picChg chg="mod">
          <ac:chgData name="Križan Viktor" userId="02fe330a-3fb4-4fde-b426-2b8d5557ba7d" providerId="ADAL" clId="{4FF8B03D-A598-468C-8863-D88052621FF7}" dt="2024-04-23T11:23:35.521" v="65"/>
          <ac:picMkLst>
            <pc:docMk/>
            <pc:sldMk cId="2553658592" sldId="4053"/>
            <ac:picMk id="38" creationId="{BD0EAB76-DF2A-6123-C320-77B3218A35B3}"/>
          </ac:picMkLst>
        </pc:picChg>
        <pc:picChg chg="mod">
          <ac:chgData name="Križan Viktor" userId="02fe330a-3fb4-4fde-b426-2b8d5557ba7d" providerId="ADAL" clId="{4FF8B03D-A598-468C-8863-D88052621FF7}" dt="2024-04-23T11:23:35.521" v="65"/>
          <ac:picMkLst>
            <pc:docMk/>
            <pc:sldMk cId="2553658592" sldId="4053"/>
            <ac:picMk id="44" creationId="{63BB9E5A-A498-9BEF-178F-FA6C83D7125C}"/>
          </ac:picMkLst>
        </pc:picChg>
        <pc:cxnChg chg="mod">
          <ac:chgData name="Križan Viktor" userId="02fe330a-3fb4-4fde-b426-2b8d5557ba7d" providerId="ADAL" clId="{4FF8B03D-A598-468C-8863-D88052621FF7}" dt="2024-04-23T11:23:35.521" v="65"/>
          <ac:cxnSpMkLst>
            <pc:docMk/>
            <pc:sldMk cId="2553658592" sldId="4053"/>
            <ac:cxnSpMk id="7" creationId="{A0958495-3780-1629-CFF5-5806CCA9C634}"/>
          </ac:cxnSpMkLst>
        </pc:cxnChg>
      </pc:sldChg>
      <pc:sldChg chg="modSp mod modNotes">
        <pc:chgData name="Križan Viktor" userId="02fe330a-3fb4-4fde-b426-2b8d5557ba7d" providerId="ADAL" clId="{4FF8B03D-A598-468C-8863-D88052621FF7}" dt="2024-04-23T11:23:36.568" v="70" actId="27636"/>
        <pc:sldMkLst>
          <pc:docMk/>
          <pc:sldMk cId="548416896" sldId="4056"/>
        </pc:sldMkLst>
        <pc:spChg chg="mod">
          <ac:chgData name="Križan Viktor" userId="02fe330a-3fb4-4fde-b426-2b8d5557ba7d" providerId="ADAL" clId="{4FF8B03D-A598-468C-8863-D88052621FF7}" dt="2024-04-23T11:23:35.521" v="65"/>
          <ac:spMkLst>
            <pc:docMk/>
            <pc:sldMk cId="548416896" sldId="4056"/>
            <ac:spMk id="2" creationId="{D6FCF674-A361-74FE-0D30-A49BC5F7FD1A}"/>
          </ac:spMkLst>
        </pc:spChg>
        <pc:spChg chg="mod">
          <ac:chgData name="Križan Viktor" userId="02fe330a-3fb4-4fde-b426-2b8d5557ba7d" providerId="ADAL" clId="{4FF8B03D-A598-468C-8863-D88052621FF7}" dt="2024-04-23T11:23:35.521" v="65"/>
          <ac:spMkLst>
            <pc:docMk/>
            <pc:sldMk cId="548416896" sldId="4056"/>
            <ac:spMk id="6" creationId="{F513336B-2600-90C4-0681-BCEB8EDCDCA1}"/>
          </ac:spMkLst>
        </pc:spChg>
        <pc:spChg chg="mod">
          <ac:chgData name="Križan Viktor" userId="02fe330a-3fb4-4fde-b426-2b8d5557ba7d" providerId="ADAL" clId="{4FF8B03D-A598-468C-8863-D88052621FF7}" dt="2024-04-23T11:23:35.521" v="65"/>
          <ac:spMkLst>
            <pc:docMk/>
            <pc:sldMk cId="548416896" sldId="4056"/>
            <ac:spMk id="8" creationId="{9B5ED12F-7850-E8A1-2384-A90100ABF1B5}"/>
          </ac:spMkLst>
        </pc:spChg>
        <pc:spChg chg="mod">
          <ac:chgData name="Križan Viktor" userId="02fe330a-3fb4-4fde-b426-2b8d5557ba7d" providerId="ADAL" clId="{4FF8B03D-A598-468C-8863-D88052621FF7}" dt="2024-04-23T11:23:36.568" v="70" actId="27636"/>
          <ac:spMkLst>
            <pc:docMk/>
            <pc:sldMk cId="548416896" sldId="4056"/>
            <ac:spMk id="9" creationId="{0FCCE523-3CA6-71E4-2827-05C274818156}"/>
          </ac:spMkLst>
        </pc:spChg>
        <pc:picChg chg="mod">
          <ac:chgData name="Križan Viktor" userId="02fe330a-3fb4-4fde-b426-2b8d5557ba7d" providerId="ADAL" clId="{4FF8B03D-A598-468C-8863-D88052621FF7}" dt="2024-04-23T11:23:35.521" v="65"/>
          <ac:picMkLst>
            <pc:docMk/>
            <pc:sldMk cId="548416896" sldId="4056"/>
            <ac:picMk id="3" creationId="{13ABCF64-E1DA-E24E-D782-1A7614153CDB}"/>
          </ac:picMkLst>
        </pc:picChg>
        <pc:picChg chg="mod">
          <ac:chgData name="Križan Viktor" userId="02fe330a-3fb4-4fde-b426-2b8d5557ba7d" providerId="ADAL" clId="{4FF8B03D-A598-468C-8863-D88052621FF7}" dt="2024-04-23T11:23:35.521" v="65"/>
          <ac:picMkLst>
            <pc:docMk/>
            <pc:sldMk cId="548416896" sldId="4056"/>
            <ac:picMk id="44" creationId="{63BB9E5A-A498-9BEF-178F-FA6C83D7125C}"/>
          </ac:picMkLst>
        </pc:picChg>
        <pc:picChg chg="mod">
          <ac:chgData name="Križan Viktor" userId="02fe330a-3fb4-4fde-b426-2b8d5557ba7d" providerId="ADAL" clId="{4FF8B03D-A598-468C-8863-D88052621FF7}" dt="2024-04-23T11:23:35.521" v="65"/>
          <ac:picMkLst>
            <pc:docMk/>
            <pc:sldMk cId="548416896" sldId="4056"/>
            <ac:picMk id="48" creationId="{AD71EE6A-3C48-90CB-D9FE-903142A3B9CB}"/>
          </ac:picMkLst>
        </pc:picChg>
        <pc:cxnChg chg="mod">
          <ac:chgData name="Križan Viktor" userId="02fe330a-3fb4-4fde-b426-2b8d5557ba7d" providerId="ADAL" clId="{4FF8B03D-A598-468C-8863-D88052621FF7}" dt="2024-04-23T11:23:35.521" v="65"/>
          <ac:cxnSpMkLst>
            <pc:docMk/>
            <pc:sldMk cId="548416896" sldId="4056"/>
            <ac:cxnSpMk id="7" creationId="{A0958495-3780-1629-CFF5-5806CCA9C634}"/>
          </ac:cxnSpMkLst>
        </pc:cxnChg>
      </pc:sldChg>
      <pc:sldChg chg="modSp mod modNotes">
        <pc:chgData name="Križan Viktor" userId="02fe330a-3fb4-4fde-b426-2b8d5557ba7d" providerId="ADAL" clId="{4FF8B03D-A598-468C-8863-D88052621FF7}" dt="2024-04-23T11:23:36.568" v="71" actId="27636"/>
        <pc:sldMkLst>
          <pc:docMk/>
          <pc:sldMk cId="2875200570" sldId="4058"/>
        </pc:sldMkLst>
        <pc:spChg chg="mod">
          <ac:chgData name="Križan Viktor" userId="02fe330a-3fb4-4fde-b426-2b8d5557ba7d" providerId="ADAL" clId="{4FF8B03D-A598-468C-8863-D88052621FF7}" dt="2024-04-23T11:23:35.521" v="65"/>
          <ac:spMkLst>
            <pc:docMk/>
            <pc:sldMk cId="2875200570" sldId="4058"/>
            <ac:spMk id="2" creationId="{D6FCF674-A361-74FE-0D30-A49BC5F7FD1A}"/>
          </ac:spMkLst>
        </pc:spChg>
        <pc:spChg chg="mod">
          <ac:chgData name="Križan Viktor" userId="02fe330a-3fb4-4fde-b426-2b8d5557ba7d" providerId="ADAL" clId="{4FF8B03D-A598-468C-8863-D88052621FF7}" dt="2024-04-23T11:23:35.521" v="65"/>
          <ac:spMkLst>
            <pc:docMk/>
            <pc:sldMk cId="2875200570" sldId="4058"/>
            <ac:spMk id="6" creationId="{F513336B-2600-90C4-0681-BCEB8EDCDCA1}"/>
          </ac:spMkLst>
        </pc:spChg>
        <pc:spChg chg="mod">
          <ac:chgData name="Križan Viktor" userId="02fe330a-3fb4-4fde-b426-2b8d5557ba7d" providerId="ADAL" clId="{4FF8B03D-A598-468C-8863-D88052621FF7}" dt="2024-04-23T11:23:36.568" v="71" actId="27636"/>
          <ac:spMkLst>
            <pc:docMk/>
            <pc:sldMk cId="2875200570" sldId="4058"/>
            <ac:spMk id="9" creationId="{0FCCE523-3CA6-71E4-2827-05C274818156}"/>
          </ac:spMkLst>
        </pc:spChg>
        <pc:picChg chg="mod">
          <ac:chgData name="Križan Viktor" userId="02fe330a-3fb4-4fde-b426-2b8d5557ba7d" providerId="ADAL" clId="{4FF8B03D-A598-468C-8863-D88052621FF7}" dt="2024-04-23T11:23:35.521" v="65"/>
          <ac:picMkLst>
            <pc:docMk/>
            <pc:sldMk cId="2875200570" sldId="4058"/>
            <ac:picMk id="3" creationId="{13ABCF64-E1DA-E24E-D782-1A7614153CDB}"/>
          </ac:picMkLst>
        </pc:picChg>
        <pc:picChg chg="mod">
          <ac:chgData name="Križan Viktor" userId="02fe330a-3fb4-4fde-b426-2b8d5557ba7d" providerId="ADAL" clId="{4FF8B03D-A598-468C-8863-D88052621FF7}" dt="2024-04-23T11:23:35.521" v="65"/>
          <ac:picMkLst>
            <pc:docMk/>
            <pc:sldMk cId="2875200570" sldId="4058"/>
            <ac:picMk id="4" creationId="{2DDA294F-DCBE-0962-459F-007A1B4B03EF}"/>
          </ac:picMkLst>
        </pc:picChg>
        <pc:picChg chg="mod">
          <ac:chgData name="Križan Viktor" userId="02fe330a-3fb4-4fde-b426-2b8d5557ba7d" providerId="ADAL" clId="{4FF8B03D-A598-468C-8863-D88052621FF7}" dt="2024-04-23T11:23:35.521" v="65"/>
          <ac:picMkLst>
            <pc:docMk/>
            <pc:sldMk cId="2875200570" sldId="4058"/>
            <ac:picMk id="44" creationId="{63BB9E5A-A498-9BEF-178F-FA6C83D7125C}"/>
          </ac:picMkLst>
        </pc:picChg>
        <pc:cxnChg chg="mod">
          <ac:chgData name="Križan Viktor" userId="02fe330a-3fb4-4fde-b426-2b8d5557ba7d" providerId="ADAL" clId="{4FF8B03D-A598-468C-8863-D88052621FF7}" dt="2024-04-23T11:23:35.521" v="65"/>
          <ac:cxnSpMkLst>
            <pc:docMk/>
            <pc:sldMk cId="2875200570" sldId="4058"/>
            <ac:cxnSpMk id="7" creationId="{A0958495-3780-1629-CFF5-5806CCA9C634}"/>
          </ac:cxnSpMkLst>
        </pc:cxnChg>
      </pc:sldChg>
      <pc:sldChg chg="modSp modNotes">
        <pc:chgData name="Križan Viktor" userId="02fe330a-3fb4-4fde-b426-2b8d5557ba7d" providerId="ADAL" clId="{4FF8B03D-A598-468C-8863-D88052621FF7}" dt="2024-04-23T11:23:35.521" v="65"/>
        <pc:sldMkLst>
          <pc:docMk/>
          <pc:sldMk cId="2856711214" sldId="4059"/>
        </pc:sldMkLst>
        <pc:spChg chg="mod">
          <ac:chgData name="Križan Viktor" userId="02fe330a-3fb4-4fde-b426-2b8d5557ba7d" providerId="ADAL" clId="{4FF8B03D-A598-468C-8863-D88052621FF7}" dt="2024-04-23T11:23:35.521" v="65"/>
          <ac:spMkLst>
            <pc:docMk/>
            <pc:sldMk cId="2856711214" sldId="4059"/>
            <ac:spMk id="6" creationId="{5E2652E0-7921-BE7C-1873-0A1563D32273}"/>
          </ac:spMkLst>
        </pc:spChg>
        <pc:spChg chg="mod">
          <ac:chgData name="Križan Viktor" userId="02fe330a-3fb4-4fde-b426-2b8d5557ba7d" providerId="ADAL" clId="{4FF8B03D-A598-468C-8863-D88052621FF7}" dt="2024-04-23T11:23:35.521" v="65"/>
          <ac:spMkLst>
            <pc:docMk/>
            <pc:sldMk cId="2856711214" sldId="4059"/>
            <ac:spMk id="8" creationId="{E4E010FE-5B67-5080-31FB-C65C209895AF}"/>
          </ac:spMkLst>
        </pc:spChg>
        <pc:picChg chg="mod">
          <ac:chgData name="Križan Viktor" userId="02fe330a-3fb4-4fde-b426-2b8d5557ba7d" providerId="ADAL" clId="{4FF8B03D-A598-468C-8863-D88052621FF7}" dt="2024-04-23T11:23:35.521" v="65"/>
          <ac:picMkLst>
            <pc:docMk/>
            <pc:sldMk cId="2856711214" sldId="4059"/>
            <ac:picMk id="3" creationId="{46B5994E-A529-963D-7C15-8A178BD1BE37}"/>
          </ac:picMkLst>
        </pc:picChg>
        <pc:picChg chg="mod">
          <ac:chgData name="Križan Viktor" userId="02fe330a-3fb4-4fde-b426-2b8d5557ba7d" providerId="ADAL" clId="{4FF8B03D-A598-468C-8863-D88052621FF7}" dt="2024-04-23T11:23:35.521" v="65"/>
          <ac:picMkLst>
            <pc:docMk/>
            <pc:sldMk cId="2856711214" sldId="4059"/>
            <ac:picMk id="4" creationId="{7FDD4B9B-888D-EB5D-5B45-956ECA4D7FA3}"/>
          </ac:picMkLst>
        </pc:picChg>
        <pc:picChg chg="mod">
          <ac:chgData name="Križan Viktor" userId="02fe330a-3fb4-4fde-b426-2b8d5557ba7d" providerId="ADAL" clId="{4FF8B03D-A598-468C-8863-D88052621FF7}" dt="2024-04-23T11:23:35.521" v="65"/>
          <ac:picMkLst>
            <pc:docMk/>
            <pc:sldMk cId="2856711214" sldId="4059"/>
            <ac:picMk id="5" creationId="{88617A6D-BAC2-34E3-DF26-60E24C046442}"/>
          </ac:picMkLst>
        </pc:picChg>
        <pc:picChg chg="mod">
          <ac:chgData name="Križan Viktor" userId="02fe330a-3fb4-4fde-b426-2b8d5557ba7d" providerId="ADAL" clId="{4FF8B03D-A598-468C-8863-D88052621FF7}" dt="2024-04-23T11:23:35.521" v="65"/>
          <ac:picMkLst>
            <pc:docMk/>
            <pc:sldMk cId="2856711214" sldId="4059"/>
            <ac:picMk id="10" creationId="{EC9FA1E9-8414-C808-3981-8E8DA431677B}"/>
          </ac:picMkLst>
        </pc:picChg>
        <pc:picChg chg="mod">
          <ac:chgData name="Križan Viktor" userId="02fe330a-3fb4-4fde-b426-2b8d5557ba7d" providerId="ADAL" clId="{4FF8B03D-A598-468C-8863-D88052621FF7}" dt="2024-04-23T11:23:35.521" v="65"/>
          <ac:picMkLst>
            <pc:docMk/>
            <pc:sldMk cId="2856711214" sldId="4059"/>
            <ac:picMk id="12" creationId="{734B14CF-1F27-A47D-7469-C3808A50A487}"/>
          </ac:picMkLst>
        </pc:picChg>
        <pc:picChg chg="mod">
          <ac:chgData name="Križan Viktor" userId="02fe330a-3fb4-4fde-b426-2b8d5557ba7d" providerId="ADAL" clId="{4FF8B03D-A598-468C-8863-D88052621FF7}" dt="2024-04-23T11:23:35.521" v="65"/>
          <ac:picMkLst>
            <pc:docMk/>
            <pc:sldMk cId="2856711214" sldId="4059"/>
            <ac:picMk id="14" creationId="{0E5AD370-F6C1-8BE4-AA44-48C4E3D244D9}"/>
          </ac:picMkLst>
        </pc:picChg>
        <pc:picChg chg="mod">
          <ac:chgData name="Križan Viktor" userId="02fe330a-3fb4-4fde-b426-2b8d5557ba7d" providerId="ADAL" clId="{4FF8B03D-A598-468C-8863-D88052621FF7}" dt="2024-04-23T11:23:35.521" v="65"/>
          <ac:picMkLst>
            <pc:docMk/>
            <pc:sldMk cId="2856711214" sldId="4059"/>
            <ac:picMk id="16" creationId="{3C1EBC6C-A43A-ECF7-688D-B924D7286DDC}"/>
          </ac:picMkLst>
        </pc:picChg>
        <pc:picChg chg="mod">
          <ac:chgData name="Križan Viktor" userId="02fe330a-3fb4-4fde-b426-2b8d5557ba7d" providerId="ADAL" clId="{4FF8B03D-A598-468C-8863-D88052621FF7}" dt="2024-04-23T11:23:35.521" v="65"/>
          <ac:picMkLst>
            <pc:docMk/>
            <pc:sldMk cId="2856711214" sldId="4059"/>
            <ac:picMk id="18" creationId="{EB88999D-5918-CE98-64EE-2B9F079181AC}"/>
          </ac:picMkLst>
        </pc:picChg>
        <pc:cxnChg chg="mod">
          <ac:chgData name="Križan Viktor" userId="02fe330a-3fb4-4fde-b426-2b8d5557ba7d" providerId="ADAL" clId="{4FF8B03D-A598-468C-8863-D88052621FF7}" dt="2024-04-23T11:23:35.521" v="65"/>
          <ac:cxnSpMkLst>
            <pc:docMk/>
            <pc:sldMk cId="2856711214" sldId="4059"/>
            <ac:cxnSpMk id="7" creationId="{04D70C77-339B-5F8D-0B24-EE7BB435A783}"/>
          </ac:cxnSpMkLst>
        </pc:cxnChg>
      </pc:sldChg>
      <pc:sldChg chg="modSp modNotes">
        <pc:chgData name="Križan Viktor" userId="02fe330a-3fb4-4fde-b426-2b8d5557ba7d" providerId="ADAL" clId="{4FF8B03D-A598-468C-8863-D88052621FF7}" dt="2024-04-23T11:23:35.521" v="65"/>
        <pc:sldMkLst>
          <pc:docMk/>
          <pc:sldMk cId="2806511720" sldId="4061"/>
        </pc:sldMkLst>
        <pc:spChg chg="mod">
          <ac:chgData name="Križan Viktor" userId="02fe330a-3fb4-4fde-b426-2b8d5557ba7d" providerId="ADAL" clId="{4FF8B03D-A598-468C-8863-D88052621FF7}" dt="2024-04-23T11:23:35.521" v="65"/>
          <ac:spMkLst>
            <pc:docMk/>
            <pc:sldMk cId="2806511720" sldId="4061"/>
            <ac:spMk id="6" creationId="{F513336B-2600-90C4-0681-BCEB8EDCDCA1}"/>
          </ac:spMkLst>
        </pc:spChg>
        <pc:spChg chg="mod">
          <ac:chgData name="Križan Viktor" userId="02fe330a-3fb4-4fde-b426-2b8d5557ba7d" providerId="ADAL" clId="{4FF8B03D-A598-468C-8863-D88052621FF7}" dt="2024-04-23T11:23:35.521" v="65"/>
          <ac:spMkLst>
            <pc:docMk/>
            <pc:sldMk cId="2806511720" sldId="4061"/>
            <ac:spMk id="53" creationId="{6B54F22E-C8E8-987F-28A7-D1B7C06791E0}"/>
          </ac:spMkLst>
        </pc:spChg>
        <pc:picChg chg="mod">
          <ac:chgData name="Križan Viktor" userId="02fe330a-3fb4-4fde-b426-2b8d5557ba7d" providerId="ADAL" clId="{4FF8B03D-A598-468C-8863-D88052621FF7}" dt="2024-04-23T11:23:35.521" v="65"/>
          <ac:picMkLst>
            <pc:docMk/>
            <pc:sldMk cId="2806511720" sldId="4061"/>
            <ac:picMk id="3" creationId="{13ABCF64-E1DA-E24E-D782-1A7614153CDB}"/>
          </ac:picMkLst>
        </pc:picChg>
        <pc:picChg chg="mod">
          <ac:chgData name="Križan Viktor" userId="02fe330a-3fb4-4fde-b426-2b8d5557ba7d" providerId="ADAL" clId="{4FF8B03D-A598-468C-8863-D88052621FF7}" dt="2024-04-23T11:23:35.521" v="65"/>
          <ac:picMkLst>
            <pc:docMk/>
            <pc:sldMk cId="2806511720" sldId="4061"/>
            <ac:picMk id="5" creationId="{A9FAC7E6-86C7-7587-975C-6121DB171F32}"/>
          </ac:picMkLst>
        </pc:picChg>
        <pc:picChg chg="mod">
          <ac:chgData name="Križan Viktor" userId="02fe330a-3fb4-4fde-b426-2b8d5557ba7d" providerId="ADAL" clId="{4FF8B03D-A598-468C-8863-D88052621FF7}" dt="2024-04-23T11:23:35.521" v="65"/>
          <ac:picMkLst>
            <pc:docMk/>
            <pc:sldMk cId="2806511720" sldId="4061"/>
            <ac:picMk id="44" creationId="{63BB9E5A-A498-9BEF-178F-FA6C83D7125C}"/>
          </ac:picMkLst>
        </pc:picChg>
        <pc:picChg chg="mod">
          <ac:chgData name="Križan Viktor" userId="02fe330a-3fb4-4fde-b426-2b8d5557ba7d" providerId="ADAL" clId="{4FF8B03D-A598-468C-8863-D88052621FF7}" dt="2024-04-23T11:23:35.521" v="65"/>
          <ac:picMkLst>
            <pc:docMk/>
            <pc:sldMk cId="2806511720" sldId="4061"/>
            <ac:picMk id="48" creationId="{AD71EE6A-3C48-90CB-D9FE-903142A3B9CB}"/>
          </ac:picMkLst>
        </pc:picChg>
        <pc:picChg chg="mod">
          <ac:chgData name="Križan Viktor" userId="02fe330a-3fb4-4fde-b426-2b8d5557ba7d" providerId="ADAL" clId="{4FF8B03D-A598-468C-8863-D88052621FF7}" dt="2024-04-23T11:23:35.521" v="65"/>
          <ac:picMkLst>
            <pc:docMk/>
            <pc:sldMk cId="2806511720" sldId="4061"/>
            <ac:picMk id="49" creationId="{6DECB703-3C72-369C-32CC-368ABC0B9E71}"/>
          </ac:picMkLst>
        </pc:picChg>
        <pc:picChg chg="mod">
          <ac:chgData name="Križan Viktor" userId="02fe330a-3fb4-4fde-b426-2b8d5557ba7d" providerId="ADAL" clId="{4FF8B03D-A598-468C-8863-D88052621FF7}" dt="2024-04-23T11:23:35.521" v="65"/>
          <ac:picMkLst>
            <pc:docMk/>
            <pc:sldMk cId="2806511720" sldId="4061"/>
            <ac:picMk id="1026" creationId="{0BC266AF-5A77-F0A0-BFA2-4A796536D988}"/>
          </ac:picMkLst>
        </pc:picChg>
        <pc:cxnChg chg="mod">
          <ac:chgData name="Križan Viktor" userId="02fe330a-3fb4-4fde-b426-2b8d5557ba7d" providerId="ADAL" clId="{4FF8B03D-A598-468C-8863-D88052621FF7}" dt="2024-04-23T11:23:35.521" v="65"/>
          <ac:cxnSpMkLst>
            <pc:docMk/>
            <pc:sldMk cId="2806511720" sldId="4061"/>
            <ac:cxnSpMk id="7" creationId="{A0958495-3780-1629-CFF5-5806CCA9C634}"/>
          </ac:cxnSpMkLst>
        </pc:cxnChg>
      </pc:sldChg>
      <pc:sldChg chg="modSp modNotes">
        <pc:chgData name="Križan Viktor" userId="02fe330a-3fb4-4fde-b426-2b8d5557ba7d" providerId="ADAL" clId="{4FF8B03D-A598-468C-8863-D88052621FF7}" dt="2024-04-23T11:23:35.521" v="65"/>
        <pc:sldMkLst>
          <pc:docMk/>
          <pc:sldMk cId="2409973046" sldId="4063"/>
        </pc:sldMkLst>
        <pc:spChg chg="mod">
          <ac:chgData name="Križan Viktor" userId="02fe330a-3fb4-4fde-b426-2b8d5557ba7d" providerId="ADAL" clId="{4FF8B03D-A598-468C-8863-D88052621FF7}" dt="2024-04-23T11:23:35.521" v="65"/>
          <ac:spMkLst>
            <pc:docMk/>
            <pc:sldMk cId="2409973046" sldId="4063"/>
            <ac:spMk id="6" creationId="{F513336B-2600-90C4-0681-BCEB8EDCDCA1}"/>
          </ac:spMkLst>
        </pc:spChg>
        <pc:graphicFrameChg chg="mod">
          <ac:chgData name="Križan Viktor" userId="02fe330a-3fb4-4fde-b426-2b8d5557ba7d" providerId="ADAL" clId="{4FF8B03D-A598-468C-8863-D88052621FF7}" dt="2024-04-23T11:23:35.521" v="65"/>
          <ac:graphicFrameMkLst>
            <pc:docMk/>
            <pc:sldMk cId="2409973046" sldId="4063"/>
            <ac:graphicFrameMk id="2" creationId="{8929ED3D-2780-482B-F9C8-CECB7B943D05}"/>
          </ac:graphicFrameMkLst>
        </pc:graphicFrameChg>
        <pc:picChg chg="mod">
          <ac:chgData name="Križan Viktor" userId="02fe330a-3fb4-4fde-b426-2b8d5557ba7d" providerId="ADAL" clId="{4FF8B03D-A598-468C-8863-D88052621FF7}" dt="2024-04-23T11:23:35.521" v="65"/>
          <ac:picMkLst>
            <pc:docMk/>
            <pc:sldMk cId="2409973046" sldId="4063"/>
            <ac:picMk id="3" creationId="{13ABCF64-E1DA-E24E-D782-1A7614153CDB}"/>
          </ac:picMkLst>
        </pc:picChg>
        <pc:picChg chg="mod">
          <ac:chgData name="Križan Viktor" userId="02fe330a-3fb4-4fde-b426-2b8d5557ba7d" providerId="ADAL" clId="{4FF8B03D-A598-468C-8863-D88052621FF7}" dt="2024-04-23T11:23:35.521" v="65"/>
          <ac:picMkLst>
            <pc:docMk/>
            <pc:sldMk cId="2409973046" sldId="4063"/>
            <ac:picMk id="44" creationId="{63BB9E5A-A498-9BEF-178F-FA6C83D7125C}"/>
          </ac:picMkLst>
        </pc:picChg>
        <pc:cxnChg chg="mod">
          <ac:chgData name="Križan Viktor" userId="02fe330a-3fb4-4fde-b426-2b8d5557ba7d" providerId="ADAL" clId="{4FF8B03D-A598-468C-8863-D88052621FF7}" dt="2024-04-23T11:23:35.521" v="65"/>
          <ac:cxnSpMkLst>
            <pc:docMk/>
            <pc:sldMk cId="2409973046" sldId="4063"/>
            <ac:cxnSpMk id="7" creationId="{A0958495-3780-1629-CFF5-5806CCA9C634}"/>
          </ac:cxnSpMkLst>
        </pc:cxnChg>
      </pc:sldChg>
      <pc:sldChg chg="modSp modNotes">
        <pc:chgData name="Križan Viktor" userId="02fe330a-3fb4-4fde-b426-2b8d5557ba7d" providerId="ADAL" clId="{4FF8B03D-A598-468C-8863-D88052621FF7}" dt="2024-04-23T11:23:35.521" v="65"/>
        <pc:sldMkLst>
          <pc:docMk/>
          <pc:sldMk cId="2680373876" sldId="4066"/>
        </pc:sldMkLst>
        <pc:spChg chg="mod">
          <ac:chgData name="Križan Viktor" userId="02fe330a-3fb4-4fde-b426-2b8d5557ba7d" providerId="ADAL" clId="{4FF8B03D-A598-468C-8863-D88052621FF7}" dt="2024-04-23T11:23:35.521" v="65"/>
          <ac:spMkLst>
            <pc:docMk/>
            <pc:sldMk cId="2680373876" sldId="4066"/>
            <ac:spMk id="6" creationId="{5E2652E0-7921-BE7C-1873-0A1563D32273}"/>
          </ac:spMkLst>
        </pc:spChg>
        <pc:picChg chg="mod">
          <ac:chgData name="Križan Viktor" userId="02fe330a-3fb4-4fde-b426-2b8d5557ba7d" providerId="ADAL" clId="{4FF8B03D-A598-468C-8863-D88052621FF7}" dt="2024-04-23T11:23:35.521" v="65"/>
          <ac:picMkLst>
            <pc:docMk/>
            <pc:sldMk cId="2680373876" sldId="4066"/>
            <ac:picMk id="3" creationId="{46B5994E-A529-963D-7C15-8A178BD1BE37}"/>
          </ac:picMkLst>
        </pc:picChg>
        <pc:picChg chg="mod">
          <ac:chgData name="Križan Viktor" userId="02fe330a-3fb4-4fde-b426-2b8d5557ba7d" providerId="ADAL" clId="{4FF8B03D-A598-468C-8863-D88052621FF7}" dt="2024-04-23T11:23:35.521" v="65"/>
          <ac:picMkLst>
            <pc:docMk/>
            <pc:sldMk cId="2680373876" sldId="4066"/>
            <ac:picMk id="4" creationId="{7FDD4B9B-888D-EB5D-5B45-956ECA4D7FA3}"/>
          </ac:picMkLst>
        </pc:picChg>
        <pc:picChg chg="mod">
          <ac:chgData name="Križan Viktor" userId="02fe330a-3fb4-4fde-b426-2b8d5557ba7d" providerId="ADAL" clId="{4FF8B03D-A598-468C-8863-D88052621FF7}" dt="2024-04-23T11:23:35.521" v="65"/>
          <ac:picMkLst>
            <pc:docMk/>
            <pc:sldMk cId="2680373876" sldId="4066"/>
            <ac:picMk id="8" creationId="{BCACC9BE-DA29-CC13-F04D-3C8CE3954F51}"/>
          </ac:picMkLst>
        </pc:picChg>
        <pc:cxnChg chg="mod">
          <ac:chgData name="Križan Viktor" userId="02fe330a-3fb4-4fde-b426-2b8d5557ba7d" providerId="ADAL" clId="{4FF8B03D-A598-468C-8863-D88052621FF7}" dt="2024-04-23T11:23:35.521" v="65"/>
          <ac:cxnSpMkLst>
            <pc:docMk/>
            <pc:sldMk cId="2680373876" sldId="4066"/>
            <ac:cxnSpMk id="7" creationId="{04D70C77-339B-5F8D-0B24-EE7BB435A783}"/>
          </ac:cxnSpMkLst>
        </pc:cxnChg>
      </pc:sldChg>
      <pc:sldChg chg="modSp modNotes">
        <pc:chgData name="Križan Viktor" userId="02fe330a-3fb4-4fde-b426-2b8d5557ba7d" providerId="ADAL" clId="{4FF8B03D-A598-468C-8863-D88052621FF7}" dt="2024-04-23T11:23:35.521" v="65"/>
        <pc:sldMkLst>
          <pc:docMk/>
          <pc:sldMk cId="282843730" sldId="4067"/>
        </pc:sldMkLst>
        <pc:spChg chg="mod">
          <ac:chgData name="Križan Viktor" userId="02fe330a-3fb4-4fde-b426-2b8d5557ba7d" providerId="ADAL" clId="{4FF8B03D-A598-468C-8863-D88052621FF7}" dt="2024-04-23T11:23:35.521" v="65"/>
          <ac:spMkLst>
            <pc:docMk/>
            <pc:sldMk cId="282843730" sldId="4067"/>
            <ac:spMk id="6" creationId="{5E2652E0-7921-BE7C-1873-0A1563D32273}"/>
          </ac:spMkLst>
        </pc:spChg>
        <pc:picChg chg="mod">
          <ac:chgData name="Križan Viktor" userId="02fe330a-3fb4-4fde-b426-2b8d5557ba7d" providerId="ADAL" clId="{4FF8B03D-A598-468C-8863-D88052621FF7}" dt="2024-04-23T11:23:35.521" v="65"/>
          <ac:picMkLst>
            <pc:docMk/>
            <pc:sldMk cId="282843730" sldId="4067"/>
            <ac:picMk id="2" creationId="{AC7F80D4-8CD7-A2E9-3571-7A1030D6AA9F}"/>
          </ac:picMkLst>
        </pc:picChg>
        <pc:picChg chg="mod">
          <ac:chgData name="Križan Viktor" userId="02fe330a-3fb4-4fde-b426-2b8d5557ba7d" providerId="ADAL" clId="{4FF8B03D-A598-468C-8863-D88052621FF7}" dt="2024-04-23T11:23:35.521" v="65"/>
          <ac:picMkLst>
            <pc:docMk/>
            <pc:sldMk cId="282843730" sldId="4067"/>
            <ac:picMk id="3" creationId="{46B5994E-A529-963D-7C15-8A178BD1BE37}"/>
          </ac:picMkLst>
        </pc:picChg>
        <pc:picChg chg="mod">
          <ac:chgData name="Križan Viktor" userId="02fe330a-3fb4-4fde-b426-2b8d5557ba7d" providerId="ADAL" clId="{4FF8B03D-A598-468C-8863-D88052621FF7}" dt="2024-04-23T11:23:35.521" v="65"/>
          <ac:picMkLst>
            <pc:docMk/>
            <pc:sldMk cId="282843730" sldId="4067"/>
            <ac:picMk id="4" creationId="{7FDD4B9B-888D-EB5D-5B45-956ECA4D7FA3}"/>
          </ac:picMkLst>
        </pc:picChg>
        <pc:picChg chg="mod">
          <ac:chgData name="Križan Viktor" userId="02fe330a-3fb4-4fde-b426-2b8d5557ba7d" providerId="ADAL" clId="{4FF8B03D-A598-468C-8863-D88052621FF7}" dt="2024-04-23T11:23:35.521" v="65"/>
          <ac:picMkLst>
            <pc:docMk/>
            <pc:sldMk cId="282843730" sldId="4067"/>
            <ac:picMk id="9" creationId="{CA684F5F-D325-1A04-6F72-84124A473A45}"/>
          </ac:picMkLst>
        </pc:picChg>
        <pc:picChg chg="mod">
          <ac:chgData name="Križan Viktor" userId="02fe330a-3fb4-4fde-b426-2b8d5557ba7d" providerId="ADAL" clId="{4FF8B03D-A598-468C-8863-D88052621FF7}" dt="2024-04-23T11:23:35.521" v="65"/>
          <ac:picMkLst>
            <pc:docMk/>
            <pc:sldMk cId="282843730" sldId="4067"/>
            <ac:picMk id="11" creationId="{CF6A8566-C728-67B0-3A59-B3559F2D407A}"/>
          </ac:picMkLst>
        </pc:picChg>
        <pc:picChg chg="mod">
          <ac:chgData name="Križan Viktor" userId="02fe330a-3fb4-4fde-b426-2b8d5557ba7d" providerId="ADAL" clId="{4FF8B03D-A598-468C-8863-D88052621FF7}" dt="2024-04-23T11:23:35.521" v="65"/>
          <ac:picMkLst>
            <pc:docMk/>
            <pc:sldMk cId="282843730" sldId="4067"/>
            <ac:picMk id="13" creationId="{15924D11-BE16-C5D8-EC06-556DB78AA530}"/>
          </ac:picMkLst>
        </pc:picChg>
        <pc:cxnChg chg="mod">
          <ac:chgData name="Križan Viktor" userId="02fe330a-3fb4-4fde-b426-2b8d5557ba7d" providerId="ADAL" clId="{4FF8B03D-A598-468C-8863-D88052621FF7}" dt="2024-04-23T11:23:35.521" v="65"/>
          <ac:cxnSpMkLst>
            <pc:docMk/>
            <pc:sldMk cId="282843730" sldId="4067"/>
            <ac:cxnSpMk id="7" creationId="{04D70C77-339B-5F8D-0B24-EE7BB435A783}"/>
          </ac:cxnSpMkLst>
        </pc:cxnChg>
      </pc:sldChg>
      <pc:sldChg chg="modSp">
        <pc:chgData name="Križan Viktor" userId="02fe330a-3fb4-4fde-b426-2b8d5557ba7d" providerId="ADAL" clId="{4FF8B03D-A598-468C-8863-D88052621FF7}" dt="2024-04-23T11:23:35.521" v="65"/>
        <pc:sldMkLst>
          <pc:docMk/>
          <pc:sldMk cId="3871741164" sldId="4068"/>
        </pc:sldMkLst>
        <pc:spChg chg="mod">
          <ac:chgData name="Križan Viktor" userId="02fe330a-3fb4-4fde-b426-2b8d5557ba7d" providerId="ADAL" clId="{4FF8B03D-A598-468C-8863-D88052621FF7}" dt="2024-04-23T11:23:35.521" v="65"/>
          <ac:spMkLst>
            <pc:docMk/>
            <pc:sldMk cId="3871741164" sldId="4068"/>
            <ac:spMk id="3" creationId="{F5243DB7-8E9F-24E7-9EB0-357795FFEB7D}"/>
          </ac:spMkLst>
        </pc:spChg>
        <pc:spChg chg="mod">
          <ac:chgData name="Križan Viktor" userId="02fe330a-3fb4-4fde-b426-2b8d5557ba7d" providerId="ADAL" clId="{4FF8B03D-A598-468C-8863-D88052621FF7}" dt="2024-04-23T11:23:35.521" v="65"/>
          <ac:spMkLst>
            <pc:docMk/>
            <pc:sldMk cId="3871741164" sldId="4068"/>
            <ac:spMk id="9" creationId="{7F7C3115-44DB-720D-D51B-A8485CBBCF90}"/>
          </ac:spMkLst>
        </pc:spChg>
        <pc:spChg chg="mod">
          <ac:chgData name="Križan Viktor" userId="02fe330a-3fb4-4fde-b426-2b8d5557ba7d" providerId="ADAL" clId="{4FF8B03D-A598-468C-8863-D88052621FF7}" dt="2024-04-23T11:23:35.521" v="65"/>
          <ac:spMkLst>
            <pc:docMk/>
            <pc:sldMk cId="3871741164" sldId="4068"/>
            <ac:spMk id="10" creationId="{DB9E9B05-9363-B3C4-AA6C-CCBD1B03F50C}"/>
          </ac:spMkLst>
        </pc:spChg>
        <pc:spChg chg="mod">
          <ac:chgData name="Križan Viktor" userId="02fe330a-3fb4-4fde-b426-2b8d5557ba7d" providerId="ADAL" clId="{4FF8B03D-A598-468C-8863-D88052621FF7}" dt="2024-04-23T11:23:35.521" v="65"/>
          <ac:spMkLst>
            <pc:docMk/>
            <pc:sldMk cId="3871741164" sldId="4068"/>
            <ac:spMk id="11" creationId="{A4567825-9D99-F9A2-084C-E51418CDD60D}"/>
          </ac:spMkLst>
        </pc:spChg>
        <pc:spChg chg="mod">
          <ac:chgData name="Križan Viktor" userId="02fe330a-3fb4-4fde-b426-2b8d5557ba7d" providerId="ADAL" clId="{4FF8B03D-A598-468C-8863-D88052621FF7}" dt="2024-04-23T11:23:35.521" v="65"/>
          <ac:spMkLst>
            <pc:docMk/>
            <pc:sldMk cId="3871741164" sldId="4068"/>
            <ac:spMk id="12" creationId="{385F7BEF-1752-75EA-BACB-83CB1EA16641}"/>
          </ac:spMkLst>
        </pc:spChg>
        <pc:grpChg chg="mod">
          <ac:chgData name="Križan Viktor" userId="02fe330a-3fb4-4fde-b426-2b8d5557ba7d" providerId="ADAL" clId="{4FF8B03D-A598-468C-8863-D88052621FF7}" dt="2024-04-23T11:23:35.521" v="65"/>
          <ac:grpSpMkLst>
            <pc:docMk/>
            <pc:sldMk cId="3871741164" sldId="4068"/>
            <ac:grpSpMk id="4" creationId="{661393CB-155D-1D2E-3062-9CBD27EDA33F}"/>
          </ac:grpSpMkLst>
        </pc:grpChg>
        <pc:grpChg chg="mod">
          <ac:chgData name="Križan Viktor" userId="02fe330a-3fb4-4fde-b426-2b8d5557ba7d" providerId="ADAL" clId="{4FF8B03D-A598-468C-8863-D88052621FF7}" dt="2024-04-23T11:23:35.521" v="65"/>
          <ac:grpSpMkLst>
            <pc:docMk/>
            <pc:sldMk cId="3871741164" sldId="4068"/>
            <ac:grpSpMk id="7" creationId="{4DADD10E-F32F-35C7-DAE1-0AAA3CFD2256}"/>
          </ac:grpSpMkLst>
        </pc:grpChg>
        <pc:picChg chg="mod">
          <ac:chgData name="Križan Viktor" userId="02fe330a-3fb4-4fde-b426-2b8d5557ba7d" providerId="ADAL" clId="{4FF8B03D-A598-468C-8863-D88052621FF7}" dt="2024-04-23T11:23:35.521" v="65"/>
          <ac:picMkLst>
            <pc:docMk/>
            <pc:sldMk cId="3871741164" sldId="4068"/>
            <ac:picMk id="2" creationId="{91543AC9-F2B8-1281-EBAF-EB821168F63A}"/>
          </ac:picMkLst>
        </pc:picChg>
      </pc:sldChg>
      <pc:sldChg chg="modSp modNotes">
        <pc:chgData name="Križan Viktor" userId="02fe330a-3fb4-4fde-b426-2b8d5557ba7d" providerId="ADAL" clId="{4FF8B03D-A598-468C-8863-D88052621FF7}" dt="2024-04-23T11:23:35.521" v="65"/>
        <pc:sldMkLst>
          <pc:docMk/>
          <pc:sldMk cId="3334772928" sldId="4069"/>
        </pc:sldMkLst>
        <pc:spChg chg="mod">
          <ac:chgData name="Križan Viktor" userId="02fe330a-3fb4-4fde-b426-2b8d5557ba7d" providerId="ADAL" clId="{4FF8B03D-A598-468C-8863-D88052621FF7}" dt="2024-04-23T11:23:35.521" v="65"/>
          <ac:spMkLst>
            <pc:docMk/>
            <pc:sldMk cId="3334772928" sldId="4069"/>
            <ac:spMk id="6" creationId="{F513336B-2600-90C4-0681-BCEB8EDCDCA1}"/>
          </ac:spMkLst>
        </pc:spChg>
        <pc:spChg chg="mod">
          <ac:chgData name="Križan Viktor" userId="02fe330a-3fb4-4fde-b426-2b8d5557ba7d" providerId="ADAL" clId="{4FF8B03D-A598-468C-8863-D88052621FF7}" dt="2024-04-23T11:23:35.521" v="65"/>
          <ac:spMkLst>
            <pc:docMk/>
            <pc:sldMk cId="3334772928" sldId="4069"/>
            <ac:spMk id="10" creationId="{BF030363-70E9-CFC1-F95A-0D55EBE42B3B}"/>
          </ac:spMkLst>
        </pc:spChg>
        <pc:spChg chg="mod">
          <ac:chgData name="Križan Viktor" userId="02fe330a-3fb4-4fde-b426-2b8d5557ba7d" providerId="ADAL" clId="{4FF8B03D-A598-468C-8863-D88052621FF7}" dt="2024-04-23T11:23:35.521" v="65"/>
          <ac:spMkLst>
            <pc:docMk/>
            <pc:sldMk cId="3334772928" sldId="4069"/>
            <ac:spMk id="11" creationId="{777200C8-3797-A00E-1AE0-9FFCA23B09F3}"/>
          </ac:spMkLst>
        </pc:spChg>
        <pc:picChg chg="mod">
          <ac:chgData name="Križan Viktor" userId="02fe330a-3fb4-4fde-b426-2b8d5557ba7d" providerId="ADAL" clId="{4FF8B03D-A598-468C-8863-D88052621FF7}" dt="2024-04-23T11:23:35.521" v="65"/>
          <ac:picMkLst>
            <pc:docMk/>
            <pc:sldMk cId="3334772928" sldId="4069"/>
            <ac:picMk id="3" creationId="{13ABCF64-E1DA-E24E-D782-1A7614153CDB}"/>
          </ac:picMkLst>
        </pc:picChg>
        <pc:picChg chg="mod">
          <ac:chgData name="Križan Viktor" userId="02fe330a-3fb4-4fde-b426-2b8d5557ba7d" providerId="ADAL" clId="{4FF8B03D-A598-468C-8863-D88052621FF7}" dt="2024-04-23T11:23:35.521" v="65"/>
          <ac:picMkLst>
            <pc:docMk/>
            <pc:sldMk cId="3334772928" sldId="4069"/>
            <ac:picMk id="4" creationId="{E72300C4-CCA0-6952-DE3B-47F06735AEE7}"/>
          </ac:picMkLst>
        </pc:picChg>
        <pc:picChg chg="mod">
          <ac:chgData name="Križan Viktor" userId="02fe330a-3fb4-4fde-b426-2b8d5557ba7d" providerId="ADAL" clId="{4FF8B03D-A598-468C-8863-D88052621FF7}" dt="2024-04-23T11:23:35.521" v="65"/>
          <ac:picMkLst>
            <pc:docMk/>
            <pc:sldMk cId="3334772928" sldId="4069"/>
            <ac:picMk id="8" creationId="{D3BE65AA-E4C6-E29B-7024-4D7A73F84CFB}"/>
          </ac:picMkLst>
        </pc:picChg>
        <pc:cxnChg chg="mod">
          <ac:chgData name="Križan Viktor" userId="02fe330a-3fb4-4fde-b426-2b8d5557ba7d" providerId="ADAL" clId="{4FF8B03D-A598-468C-8863-D88052621FF7}" dt="2024-04-23T11:23:35.521" v="65"/>
          <ac:cxnSpMkLst>
            <pc:docMk/>
            <pc:sldMk cId="3334772928" sldId="4069"/>
            <ac:cxnSpMk id="7" creationId="{A0958495-3780-1629-CFF5-5806CCA9C634}"/>
          </ac:cxnSpMkLst>
        </pc:cxnChg>
      </pc:sldChg>
      <pc:sldChg chg="modSp modNotes">
        <pc:chgData name="Križan Viktor" userId="02fe330a-3fb4-4fde-b426-2b8d5557ba7d" providerId="ADAL" clId="{4FF8B03D-A598-468C-8863-D88052621FF7}" dt="2024-04-23T11:23:35.521" v="65"/>
        <pc:sldMkLst>
          <pc:docMk/>
          <pc:sldMk cId="2947038721" sldId="4070"/>
        </pc:sldMkLst>
        <pc:spChg chg="mod">
          <ac:chgData name="Križan Viktor" userId="02fe330a-3fb4-4fde-b426-2b8d5557ba7d" providerId="ADAL" clId="{4FF8B03D-A598-468C-8863-D88052621FF7}" dt="2024-04-23T11:23:35.521" v="65"/>
          <ac:spMkLst>
            <pc:docMk/>
            <pc:sldMk cId="2947038721" sldId="4070"/>
            <ac:spMk id="2" creationId="{6F1CEEF3-E140-8A8D-0A2E-988F46E24F6A}"/>
          </ac:spMkLst>
        </pc:spChg>
        <pc:spChg chg="mod">
          <ac:chgData name="Križan Viktor" userId="02fe330a-3fb4-4fde-b426-2b8d5557ba7d" providerId="ADAL" clId="{4FF8B03D-A598-468C-8863-D88052621FF7}" dt="2024-04-23T11:23:35.521" v="65"/>
          <ac:spMkLst>
            <pc:docMk/>
            <pc:sldMk cId="2947038721" sldId="4070"/>
            <ac:spMk id="6" creationId="{F513336B-2600-90C4-0681-BCEB8EDCDCA1}"/>
          </ac:spMkLst>
        </pc:spChg>
        <pc:picChg chg="mod">
          <ac:chgData name="Križan Viktor" userId="02fe330a-3fb4-4fde-b426-2b8d5557ba7d" providerId="ADAL" clId="{4FF8B03D-A598-468C-8863-D88052621FF7}" dt="2024-04-23T11:23:35.521" v="65"/>
          <ac:picMkLst>
            <pc:docMk/>
            <pc:sldMk cId="2947038721" sldId="4070"/>
            <ac:picMk id="3" creationId="{13ABCF64-E1DA-E24E-D782-1A7614153CDB}"/>
          </ac:picMkLst>
        </pc:picChg>
        <pc:picChg chg="mod">
          <ac:chgData name="Križan Viktor" userId="02fe330a-3fb4-4fde-b426-2b8d5557ba7d" providerId="ADAL" clId="{4FF8B03D-A598-468C-8863-D88052621FF7}" dt="2024-04-23T11:23:35.521" v="65"/>
          <ac:picMkLst>
            <pc:docMk/>
            <pc:sldMk cId="2947038721" sldId="4070"/>
            <ac:picMk id="4" creationId="{E72300C4-CCA0-6952-DE3B-47F06735AEE7}"/>
          </ac:picMkLst>
        </pc:picChg>
        <pc:picChg chg="mod">
          <ac:chgData name="Križan Viktor" userId="02fe330a-3fb4-4fde-b426-2b8d5557ba7d" providerId="ADAL" clId="{4FF8B03D-A598-468C-8863-D88052621FF7}" dt="2024-04-23T11:23:35.521" v="65"/>
          <ac:picMkLst>
            <pc:docMk/>
            <pc:sldMk cId="2947038721" sldId="4070"/>
            <ac:picMk id="8" creationId="{C5D0E407-851E-6941-C190-746586526652}"/>
          </ac:picMkLst>
        </pc:picChg>
        <pc:picChg chg="mod">
          <ac:chgData name="Križan Viktor" userId="02fe330a-3fb4-4fde-b426-2b8d5557ba7d" providerId="ADAL" clId="{4FF8B03D-A598-468C-8863-D88052621FF7}" dt="2024-04-23T11:23:35.521" v="65"/>
          <ac:picMkLst>
            <pc:docMk/>
            <pc:sldMk cId="2947038721" sldId="4070"/>
            <ac:picMk id="10" creationId="{3ABD7F91-38C7-2E42-5E6E-60CA54215E57}"/>
          </ac:picMkLst>
        </pc:picChg>
        <pc:picChg chg="mod">
          <ac:chgData name="Križan Viktor" userId="02fe330a-3fb4-4fde-b426-2b8d5557ba7d" providerId="ADAL" clId="{4FF8B03D-A598-468C-8863-D88052621FF7}" dt="2024-04-23T11:23:35.521" v="65"/>
          <ac:picMkLst>
            <pc:docMk/>
            <pc:sldMk cId="2947038721" sldId="4070"/>
            <ac:picMk id="11" creationId="{7D1CFCB3-91A8-38B2-3BB4-AFB2C949348A}"/>
          </ac:picMkLst>
        </pc:picChg>
        <pc:cxnChg chg="mod">
          <ac:chgData name="Križan Viktor" userId="02fe330a-3fb4-4fde-b426-2b8d5557ba7d" providerId="ADAL" clId="{4FF8B03D-A598-468C-8863-D88052621FF7}" dt="2024-04-23T11:23:35.521" v="65"/>
          <ac:cxnSpMkLst>
            <pc:docMk/>
            <pc:sldMk cId="2947038721" sldId="4070"/>
            <ac:cxnSpMk id="7" creationId="{A0958495-3780-1629-CFF5-5806CCA9C634}"/>
          </ac:cxnSpMkLst>
        </pc:cxnChg>
      </pc:sldChg>
      <pc:sldChg chg="modSp modNotes">
        <pc:chgData name="Križan Viktor" userId="02fe330a-3fb4-4fde-b426-2b8d5557ba7d" providerId="ADAL" clId="{4FF8B03D-A598-468C-8863-D88052621FF7}" dt="2024-04-23T11:23:35.521" v="65"/>
        <pc:sldMkLst>
          <pc:docMk/>
          <pc:sldMk cId="2577327411" sldId="4071"/>
        </pc:sldMkLst>
        <pc:spChg chg="mod">
          <ac:chgData name="Križan Viktor" userId="02fe330a-3fb4-4fde-b426-2b8d5557ba7d" providerId="ADAL" clId="{4FF8B03D-A598-468C-8863-D88052621FF7}" dt="2024-04-23T11:23:35.521" v="65"/>
          <ac:spMkLst>
            <pc:docMk/>
            <pc:sldMk cId="2577327411" sldId="4071"/>
            <ac:spMk id="5" creationId="{53DBD082-24FE-9A37-1477-2C82532F4EF2}"/>
          </ac:spMkLst>
        </pc:spChg>
        <pc:spChg chg="mod">
          <ac:chgData name="Križan Viktor" userId="02fe330a-3fb4-4fde-b426-2b8d5557ba7d" providerId="ADAL" clId="{4FF8B03D-A598-468C-8863-D88052621FF7}" dt="2024-04-23T11:23:35.521" v="65"/>
          <ac:spMkLst>
            <pc:docMk/>
            <pc:sldMk cId="2577327411" sldId="4071"/>
            <ac:spMk id="6" creationId="{F513336B-2600-90C4-0681-BCEB8EDCDCA1}"/>
          </ac:spMkLst>
        </pc:spChg>
        <pc:picChg chg="mod">
          <ac:chgData name="Križan Viktor" userId="02fe330a-3fb4-4fde-b426-2b8d5557ba7d" providerId="ADAL" clId="{4FF8B03D-A598-468C-8863-D88052621FF7}" dt="2024-04-23T11:23:35.521" v="65"/>
          <ac:picMkLst>
            <pc:docMk/>
            <pc:sldMk cId="2577327411" sldId="4071"/>
            <ac:picMk id="3" creationId="{13ABCF64-E1DA-E24E-D782-1A7614153CDB}"/>
          </ac:picMkLst>
        </pc:picChg>
        <pc:picChg chg="mod">
          <ac:chgData name="Križan Viktor" userId="02fe330a-3fb4-4fde-b426-2b8d5557ba7d" providerId="ADAL" clId="{4FF8B03D-A598-468C-8863-D88052621FF7}" dt="2024-04-23T11:23:35.521" v="65"/>
          <ac:picMkLst>
            <pc:docMk/>
            <pc:sldMk cId="2577327411" sldId="4071"/>
            <ac:picMk id="4" creationId="{E72300C4-CCA0-6952-DE3B-47F06735AEE7}"/>
          </ac:picMkLst>
        </pc:picChg>
        <pc:picChg chg="mod">
          <ac:chgData name="Križan Viktor" userId="02fe330a-3fb4-4fde-b426-2b8d5557ba7d" providerId="ADAL" clId="{4FF8B03D-A598-468C-8863-D88052621FF7}" dt="2024-04-23T11:23:35.521" v="65"/>
          <ac:picMkLst>
            <pc:docMk/>
            <pc:sldMk cId="2577327411" sldId="4071"/>
            <ac:picMk id="9" creationId="{574546D1-64E0-FB79-61F6-0394E9F7363F}"/>
          </ac:picMkLst>
        </pc:picChg>
        <pc:cxnChg chg="mod">
          <ac:chgData name="Križan Viktor" userId="02fe330a-3fb4-4fde-b426-2b8d5557ba7d" providerId="ADAL" clId="{4FF8B03D-A598-468C-8863-D88052621FF7}" dt="2024-04-23T11:23:35.521" v="65"/>
          <ac:cxnSpMkLst>
            <pc:docMk/>
            <pc:sldMk cId="2577327411" sldId="4071"/>
            <ac:cxnSpMk id="7" creationId="{A0958495-3780-1629-CFF5-5806CCA9C634}"/>
          </ac:cxnSpMkLst>
        </pc:cxnChg>
      </pc:sldChg>
      <pc:sldChg chg="modSp modNotes">
        <pc:chgData name="Križan Viktor" userId="02fe330a-3fb4-4fde-b426-2b8d5557ba7d" providerId="ADAL" clId="{4FF8B03D-A598-468C-8863-D88052621FF7}" dt="2024-04-23T11:23:35.521" v="65"/>
        <pc:sldMkLst>
          <pc:docMk/>
          <pc:sldMk cId="3438104280" sldId="4072"/>
        </pc:sldMkLst>
        <pc:spChg chg="mod">
          <ac:chgData name="Križan Viktor" userId="02fe330a-3fb4-4fde-b426-2b8d5557ba7d" providerId="ADAL" clId="{4FF8B03D-A598-468C-8863-D88052621FF7}" dt="2024-04-23T11:23:35.521" v="65"/>
          <ac:spMkLst>
            <pc:docMk/>
            <pc:sldMk cId="3438104280" sldId="4072"/>
            <ac:spMk id="2" creationId="{5B0D00A8-B204-3032-F77A-4324A16C15C1}"/>
          </ac:spMkLst>
        </pc:spChg>
        <pc:spChg chg="mod">
          <ac:chgData name="Križan Viktor" userId="02fe330a-3fb4-4fde-b426-2b8d5557ba7d" providerId="ADAL" clId="{4FF8B03D-A598-468C-8863-D88052621FF7}" dt="2024-04-23T11:23:35.521" v="65"/>
          <ac:spMkLst>
            <pc:docMk/>
            <pc:sldMk cId="3438104280" sldId="4072"/>
            <ac:spMk id="6" creationId="{8C1B137B-6B6E-6597-F6C1-C86344E6D5FC}"/>
          </ac:spMkLst>
        </pc:spChg>
        <pc:spChg chg="mod">
          <ac:chgData name="Križan Viktor" userId="02fe330a-3fb4-4fde-b426-2b8d5557ba7d" providerId="ADAL" clId="{4FF8B03D-A598-468C-8863-D88052621FF7}" dt="2024-04-23T11:23:35.521" v="65"/>
          <ac:spMkLst>
            <pc:docMk/>
            <pc:sldMk cId="3438104280" sldId="4072"/>
            <ac:spMk id="8" creationId="{EBF32332-9641-E8A3-424D-DD6FC3C59CF0}"/>
          </ac:spMkLst>
        </pc:spChg>
        <pc:picChg chg="mod">
          <ac:chgData name="Križan Viktor" userId="02fe330a-3fb4-4fde-b426-2b8d5557ba7d" providerId="ADAL" clId="{4FF8B03D-A598-468C-8863-D88052621FF7}" dt="2024-04-23T11:23:35.521" v="65"/>
          <ac:picMkLst>
            <pc:docMk/>
            <pc:sldMk cId="3438104280" sldId="4072"/>
            <ac:picMk id="3" creationId="{ADB80564-5BCB-FEF6-BD80-284017D5D8C9}"/>
          </ac:picMkLst>
        </pc:picChg>
        <pc:picChg chg="mod">
          <ac:chgData name="Križan Viktor" userId="02fe330a-3fb4-4fde-b426-2b8d5557ba7d" providerId="ADAL" clId="{4FF8B03D-A598-468C-8863-D88052621FF7}" dt="2024-04-23T11:23:35.521" v="65"/>
          <ac:picMkLst>
            <pc:docMk/>
            <pc:sldMk cId="3438104280" sldId="4072"/>
            <ac:picMk id="44" creationId="{5143FB10-37BD-135F-6356-37FF8896A206}"/>
          </ac:picMkLst>
        </pc:picChg>
        <pc:cxnChg chg="mod">
          <ac:chgData name="Križan Viktor" userId="02fe330a-3fb4-4fde-b426-2b8d5557ba7d" providerId="ADAL" clId="{4FF8B03D-A598-468C-8863-D88052621FF7}" dt="2024-04-23T11:23:35.521" v="65"/>
          <ac:cxnSpMkLst>
            <pc:docMk/>
            <pc:sldMk cId="3438104280" sldId="4072"/>
            <ac:cxnSpMk id="7" creationId="{9ECF5C64-45BA-4933-274A-89F969F53AEF}"/>
          </ac:cxnSpMkLst>
        </pc:cxnChg>
      </pc:sldChg>
      <pc:sldChg chg="modSp modNotes">
        <pc:chgData name="Križan Viktor" userId="02fe330a-3fb4-4fde-b426-2b8d5557ba7d" providerId="ADAL" clId="{4FF8B03D-A598-468C-8863-D88052621FF7}" dt="2024-04-23T11:23:35.521" v="65"/>
        <pc:sldMkLst>
          <pc:docMk/>
          <pc:sldMk cId="31560181" sldId="4073"/>
        </pc:sldMkLst>
        <pc:spChg chg="mod">
          <ac:chgData name="Križan Viktor" userId="02fe330a-3fb4-4fde-b426-2b8d5557ba7d" providerId="ADAL" clId="{4FF8B03D-A598-468C-8863-D88052621FF7}" dt="2024-04-23T11:23:35.521" v="65"/>
          <ac:spMkLst>
            <pc:docMk/>
            <pc:sldMk cId="31560181" sldId="4073"/>
            <ac:spMk id="6" creationId="{F513336B-2600-90C4-0681-BCEB8EDCDCA1}"/>
          </ac:spMkLst>
        </pc:spChg>
        <pc:picChg chg="mod">
          <ac:chgData name="Križan Viktor" userId="02fe330a-3fb4-4fde-b426-2b8d5557ba7d" providerId="ADAL" clId="{4FF8B03D-A598-468C-8863-D88052621FF7}" dt="2024-04-23T11:23:35.521" v="65"/>
          <ac:picMkLst>
            <pc:docMk/>
            <pc:sldMk cId="31560181" sldId="4073"/>
            <ac:picMk id="3" creationId="{13ABCF64-E1DA-E24E-D782-1A7614153CDB}"/>
          </ac:picMkLst>
        </pc:picChg>
        <pc:picChg chg="mod">
          <ac:chgData name="Križan Viktor" userId="02fe330a-3fb4-4fde-b426-2b8d5557ba7d" providerId="ADAL" clId="{4FF8B03D-A598-468C-8863-D88052621FF7}" dt="2024-04-23T11:23:35.521" v="65"/>
          <ac:picMkLst>
            <pc:docMk/>
            <pc:sldMk cId="31560181" sldId="4073"/>
            <ac:picMk id="4" creationId="{E72300C4-CCA0-6952-DE3B-47F06735AEE7}"/>
          </ac:picMkLst>
        </pc:picChg>
        <pc:picChg chg="mod">
          <ac:chgData name="Križan Viktor" userId="02fe330a-3fb4-4fde-b426-2b8d5557ba7d" providerId="ADAL" clId="{4FF8B03D-A598-468C-8863-D88052621FF7}" dt="2024-04-23T11:23:35.521" v="65"/>
          <ac:picMkLst>
            <pc:docMk/>
            <pc:sldMk cId="31560181" sldId="4073"/>
            <ac:picMk id="5" creationId="{5B53F4BD-8EE9-F4DB-CB66-62A5D6C015C3}"/>
          </ac:picMkLst>
        </pc:picChg>
        <pc:picChg chg="mod">
          <ac:chgData name="Križan Viktor" userId="02fe330a-3fb4-4fde-b426-2b8d5557ba7d" providerId="ADAL" clId="{4FF8B03D-A598-468C-8863-D88052621FF7}" dt="2024-04-23T11:23:35.521" v="65"/>
          <ac:picMkLst>
            <pc:docMk/>
            <pc:sldMk cId="31560181" sldId="4073"/>
            <ac:picMk id="8" creationId="{7550067B-6B12-7E12-142E-C7A71492B8D4}"/>
          </ac:picMkLst>
        </pc:picChg>
        <pc:picChg chg="mod">
          <ac:chgData name="Križan Viktor" userId="02fe330a-3fb4-4fde-b426-2b8d5557ba7d" providerId="ADAL" clId="{4FF8B03D-A598-468C-8863-D88052621FF7}" dt="2024-04-23T11:23:35.521" v="65"/>
          <ac:picMkLst>
            <pc:docMk/>
            <pc:sldMk cId="31560181" sldId="4073"/>
            <ac:picMk id="9" creationId="{DDB7DFE1-0E5E-62E0-89CD-486DB92226FD}"/>
          </ac:picMkLst>
        </pc:picChg>
        <pc:picChg chg="mod">
          <ac:chgData name="Križan Viktor" userId="02fe330a-3fb4-4fde-b426-2b8d5557ba7d" providerId="ADAL" clId="{4FF8B03D-A598-468C-8863-D88052621FF7}" dt="2024-04-23T11:23:35.521" v="65"/>
          <ac:picMkLst>
            <pc:docMk/>
            <pc:sldMk cId="31560181" sldId="4073"/>
            <ac:picMk id="11" creationId="{D2AD8472-2E03-2ACC-BB42-61B4969D41AC}"/>
          </ac:picMkLst>
        </pc:picChg>
        <pc:cxnChg chg="mod">
          <ac:chgData name="Križan Viktor" userId="02fe330a-3fb4-4fde-b426-2b8d5557ba7d" providerId="ADAL" clId="{4FF8B03D-A598-468C-8863-D88052621FF7}" dt="2024-04-23T11:23:35.521" v="65"/>
          <ac:cxnSpMkLst>
            <pc:docMk/>
            <pc:sldMk cId="31560181" sldId="4073"/>
            <ac:cxnSpMk id="7" creationId="{A0958495-3780-1629-CFF5-5806CCA9C634}"/>
          </ac:cxnSpMkLst>
        </pc:cxnChg>
      </pc:sldChg>
      <pc:sldChg chg="modSp modNotes">
        <pc:chgData name="Križan Viktor" userId="02fe330a-3fb4-4fde-b426-2b8d5557ba7d" providerId="ADAL" clId="{4FF8B03D-A598-468C-8863-D88052621FF7}" dt="2024-04-23T11:23:35.521" v="65"/>
        <pc:sldMkLst>
          <pc:docMk/>
          <pc:sldMk cId="2981963558" sldId="4075"/>
        </pc:sldMkLst>
        <pc:spChg chg="mod">
          <ac:chgData name="Križan Viktor" userId="02fe330a-3fb4-4fde-b426-2b8d5557ba7d" providerId="ADAL" clId="{4FF8B03D-A598-468C-8863-D88052621FF7}" dt="2024-04-23T11:23:35.521" v="65"/>
          <ac:spMkLst>
            <pc:docMk/>
            <pc:sldMk cId="2981963558" sldId="4075"/>
            <ac:spMk id="6" creationId="{5E2652E0-7921-BE7C-1873-0A1563D32273}"/>
          </ac:spMkLst>
        </pc:spChg>
        <pc:spChg chg="mod">
          <ac:chgData name="Križan Viktor" userId="02fe330a-3fb4-4fde-b426-2b8d5557ba7d" providerId="ADAL" clId="{4FF8B03D-A598-468C-8863-D88052621FF7}" dt="2024-04-23T11:23:35.521" v="65"/>
          <ac:spMkLst>
            <pc:docMk/>
            <pc:sldMk cId="2981963558" sldId="4075"/>
            <ac:spMk id="15" creationId="{529A59F8-E32E-BEAD-6933-724CF9508CBE}"/>
          </ac:spMkLst>
        </pc:spChg>
        <pc:picChg chg="mod">
          <ac:chgData name="Križan Viktor" userId="02fe330a-3fb4-4fde-b426-2b8d5557ba7d" providerId="ADAL" clId="{4FF8B03D-A598-468C-8863-D88052621FF7}" dt="2024-04-23T11:23:35.521" v="65"/>
          <ac:picMkLst>
            <pc:docMk/>
            <pc:sldMk cId="2981963558" sldId="4075"/>
            <ac:picMk id="3" creationId="{46B5994E-A529-963D-7C15-8A178BD1BE37}"/>
          </ac:picMkLst>
        </pc:picChg>
        <pc:picChg chg="mod">
          <ac:chgData name="Križan Viktor" userId="02fe330a-3fb4-4fde-b426-2b8d5557ba7d" providerId="ADAL" clId="{4FF8B03D-A598-468C-8863-D88052621FF7}" dt="2024-04-23T11:23:35.521" v="65"/>
          <ac:picMkLst>
            <pc:docMk/>
            <pc:sldMk cId="2981963558" sldId="4075"/>
            <ac:picMk id="4" creationId="{7FDD4B9B-888D-EB5D-5B45-956ECA4D7FA3}"/>
          </ac:picMkLst>
        </pc:picChg>
        <pc:picChg chg="mod">
          <ac:chgData name="Križan Viktor" userId="02fe330a-3fb4-4fde-b426-2b8d5557ba7d" providerId="ADAL" clId="{4FF8B03D-A598-468C-8863-D88052621FF7}" dt="2024-04-23T11:23:35.521" v="65"/>
          <ac:picMkLst>
            <pc:docMk/>
            <pc:sldMk cId="2981963558" sldId="4075"/>
            <ac:picMk id="8" creationId="{93281637-610A-8310-54BF-B5C73E0814A5}"/>
          </ac:picMkLst>
        </pc:picChg>
        <pc:picChg chg="mod">
          <ac:chgData name="Križan Viktor" userId="02fe330a-3fb4-4fde-b426-2b8d5557ba7d" providerId="ADAL" clId="{4FF8B03D-A598-468C-8863-D88052621FF7}" dt="2024-04-23T11:23:35.521" v="65"/>
          <ac:picMkLst>
            <pc:docMk/>
            <pc:sldMk cId="2981963558" sldId="4075"/>
            <ac:picMk id="11" creationId="{0161CF82-7F2B-FEFC-0BD4-504D6331212B}"/>
          </ac:picMkLst>
        </pc:picChg>
        <pc:cxnChg chg="mod">
          <ac:chgData name="Križan Viktor" userId="02fe330a-3fb4-4fde-b426-2b8d5557ba7d" providerId="ADAL" clId="{4FF8B03D-A598-468C-8863-D88052621FF7}" dt="2024-04-23T11:23:35.521" v="65"/>
          <ac:cxnSpMkLst>
            <pc:docMk/>
            <pc:sldMk cId="2981963558" sldId="4075"/>
            <ac:cxnSpMk id="7" creationId="{04D70C77-339B-5F8D-0B24-EE7BB435A783}"/>
          </ac:cxnSpMkLst>
        </pc:cxnChg>
      </pc:sldChg>
      <pc:sldChg chg="modSp">
        <pc:chgData name="Križan Viktor" userId="02fe330a-3fb4-4fde-b426-2b8d5557ba7d" providerId="ADAL" clId="{4FF8B03D-A598-468C-8863-D88052621FF7}" dt="2024-04-23T11:23:35.521" v="65"/>
        <pc:sldMkLst>
          <pc:docMk/>
          <pc:sldMk cId="3949290622" sldId="4076"/>
        </pc:sldMkLst>
        <pc:spChg chg="mod">
          <ac:chgData name="Križan Viktor" userId="02fe330a-3fb4-4fde-b426-2b8d5557ba7d" providerId="ADAL" clId="{4FF8B03D-A598-468C-8863-D88052621FF7}" dt="2024-04-23T11:23:35.521" v="65"/>
          <ac:spMkLst>
            <pc:docMk/>
            <pc:sldMk cId="3949290622" sldId="4076"/>
            <ac:spMk id="3" creationId="{F5243DB7-8E9F-24E7-9EB0-357795FFEB7D}"/>
          </ac:spMkLst>
        </pc:spChg>
        <pc:spChg chg="mod">
          <ac:chgData name="Križan Viktor" userId="02fe330a-3fb4-4fde-b426-2b8d5557ba7d" providerId="ADAL" clId="{4FF8B03D-A598-468C-8863-D88052621FF7}" dt="2024-04-23T11:23:35.521" v="65"/>
          <ac:spMkLst>
            <pc:docMk/>
            <pc:sldMk cId="3949290622" sldId="4076"/>
            <ac:spMk id="5" creationId="{36E42647-2CEC-0C66-C3C6-4084596444FE}"/>
          </ac:spMkLst>
        </pc:spChg>
        <pc:spChg chg="mod">
          <ac:chgData name="Križan Viktor" userId="02fe330a-3fb4-4fde-b426-2b8d5557ba7d" providerId="ADAL" clId="{4FF8B03D-A598-468C-8863-D88052621FF7}" dt="2024-04-23T11:23:35.521" v="65"/>
          <ac:spMkLst>
            <pc:docMk/>
            <pc:sldMk cId="3949290622" sldId="4076"/>
            <ac:spMk id="17" creationId="{1D02D62C-1856-30B6-4541-73DB50EA5A92}"/>
          </ac:spMkLst>
        </pc:spChg>
        <pc:spChg chg="mod">
          <ac:chgData name="Križan Viktor" userId="02fe330a-3fb4-4fde-b426-2b8d5557ba7d" providerId="ADAL" clId="{4FF8B03D-A598-468C-8863-D88052621FF7}" dt="2024-04-23T11:23:35.521" v="65"/>
          <ac:spMkLst>
            <pc:docMk/>
            <pc:sldMk cId="3949290622" sldId="4076"/>
            <ac:spMk id="18" creationId="{21680B33-457D-992C-4758-8A21BF676424}"/>
          </ac:spMkLst>
        </pc:spChg>
        <pc:spChg chg="mod">
          <ac:chgData name="Križan Viktor" userId="02fe330a-3fb4-4fde-b426-2b8d5557ba7d" providerId="ADAL" clId="{4FF8B03D-A598-468C-8863-D88052621FF7}" dt="2024-04-23T11:23:35.521" v="65"/>
          <ac:spMkLst>
            <pc:docMk/>
            <pc:sldMk cId="3949290622" sldId="4076"/>
            <ac:spMk id="19" creationId="{F6A8282A-C158-48BB-7094-9E551540D8F3}"/>
          </ac:spMkLst>
        </pc:spChg>
        <pc:spChg chg="mod">
          <ac:chgData name="Križan Viktor" userId="02fe330a-3fb4-4fde-b426-2b8d5557ba7d" providerId="ADAL" clId="{4FF8B03D-A598-468C-8863-D88052621FF7}" dt="2024-04-23T11:23:35.521" v="65"/>
          <ac:spMkLst>
            <pc:docMk/>
            <pc:sldMk cId="3949290622" sldId="4076"/>
            <ac:spMk id="20" creationId="{8AAD1DC5-3A71-0649-317B-106218E9B1F0}"/>
          </ac:spMkLst>
        </pc:spChg>
        <pc:grpChg chg="mod">
          <ac:chgData name="Križan Viktor" userId="02fe330a-3fb4-4fde-b426-2b8d5557ba7d" providerId="ADAL" clId="{4FF8B03D-A598-468C-8863-D88052621FF7}" dt="2024-04-23T11:23:35.521" v="65"/>
          <ac:grpSpMkLst>
            <pc:docMk/>
            <pc:sldMk cId="3949290622" sldId="4076"/>
            <ac:grpSpMk id="21" creationId="{B8CD4237-727C-B1F8-1F50-B585D3A9D3ED}"/>
          </ac:grpSpMkLst>
        </pc:grpChg>
        <pc:picChg chg="mod">
          <ac:chgData name="Križan Viktor" userId="02fe330a-3fb4-4fde-b426-2b8d5557ba7d" providerId="ADAL" clId="{4FF8B03D-A598-468C-8863-D88052621FF7}" dt="2024-04-23T11:23:35.521" v="65"/>
          <ac:picMkLst>
            <pc:docMk/>
            <pc:sldMk cId="3949290622" sldId="4076"/>
            <ac:picMk id="2" creationId="{91543AC9-F2B8-1281-EBAF-EB821168F63A}"/>
          </ac:picMkLst>
        </pc:picChg>
        <pc:picChg chg="mod">
          <ac:chgData name="Križan Viktor" userId="02fe330a-3fb4-4fde-b426-2b8d5557ba7d" providerId="ADAL" clId="{4FF8B03D-A598-468C-8863-D88052621FF7}" dt="2024-04-23T11:23:35.521" v="65"/>
          <ac:picMkLst>
            <pc:docMk/>
            <pc:sldMk cId="3949290622" sldId="4076"/>
            <ac:picMk id="1034" creationId="{B7D04563-429F-CE5D-56DA-B9B5D27B9280}"/>
          </ac:picMkLst>
        </pc:picChg>
        <pc:picChg chg="mod">
          <ac:chgData name="Križan Viktor" userId="02fe330a-3fb4-4fde-b426-2b8d5557ba7d" providerId="ADAL" clId="{4FF8B03D-A598-468C-8863-D88052621FF7}" dt="2024-04-23T11:23:35.521" v="65"/>
          <ac:picMkLst>
            <pc:docMk/>
            <pc:sldMk cId="3949290622" sldId="4076"/>
            <ac:picMk id="1035" creationId="{705F5983-0D17-58DD-7516-DC0CD7336748}"/>
          </ac:picMkLst>
        </pc:picChg>
        <pc:picChg chg="mod">
          <ac:chgData name="Križan Viktor" userId="02fe330a-3fb4-4fde-b426-2b8d5557ba7d" providerId="ADAL" clId="{4FF8B03D-A598-468C-8863-D88052621FF7}" dt="2024-04-23T11:23:35.521" v="65"/>
          <ac:picMkLst>
            <pc:docMk/>
            <pc:sldMk cId="3949290622" sldId="4076"/>
            <ac:picMk id="1036" creationId="{C17F5F60-68FB-E6F0-B747-23587017C14B}"/>
          </ac:picMkLst>
        </pc:picChg>
        <pc:picChg chg="mod">
          <ac:chgData name="Križan Viktor" userId="02fe330a-3fb4-4fde-b426-2b8d5557ba7d" providerId="ADAL" clId="{4FF8B03D-A598-468C-8863-D88052621FF7}" dt="2024-04-23T11:23:35.521" v="65"/>
          <ac:picMkLst>
            <pc:docMk/>
            <pc:sldMk cId="3949290622" sldId="4076"/>
            <ac:picMk id="1037" creationId="{7F281BC0-6FF8-830F-1325-3706F6B98FC9}"/>
          </ac:picMkLst>
        </pc:picChg>
      </pc:sldChg>
      <pc:sldChg chg="modSp modNotes">
        <pc:chgData name="Križan Viktor" userId="02fe330a-3fb4-4fde-b426-2b8d5557ba7d" providerId="ADAL" clId="{4FF8B03D-A598-468C-8863-D88052621FF7}" dt="2024-04-23T11:23:35.521" v="65"/>
        <pc:sldMkLst>
          <pc:docMk/>
          <pc:sldMk cId="3976519103" sldId="4077"/>
        </pc:sldMkLst>
        <pc:spChg chg="mod">
          <ac:chgData name="Križan Viktor" userId="02fe330a-3fb4-4fde-b426-2b8d5557ba7d" providerId="ADAL" clId="{4FF8B03D-A598-468C-8863-D88052621FF7}" dt="2024-04-23T11:23:35.521" v="65"/>
          <ac:spMkLst>
            <pc:docMk/>
            <pc:sldMk cId="3976519103" sldId="4077"/>
            <ac:spMk id="6" creationId="{F513336B-2600-90C4-0681-BCEB8EDCDCA1}"/>
          </ac:spMkLst>
        </pc:spChg>
        <pc:spChg chg="mod">
          <ac:chgData name="Križan Viktor" userId="02fe330a-3fb4-4fde-b426-2b8d5557ba7d" providerId="ADAL" clId="{4FF8B03D-A598-468C-8863-D88052621FF7}" dt="2024-04-23T11:23:35.521" v="65"/>
          <ac:spMkLst>
            <pc:docMk/>
            <pc:sldMk cId="3976519103" sldId="4077"/>
            <ac:spMk id="9" creationId="{05F0B355-1494-3F80-051C-40554059D5EA}"/>
          </ac:spMkLst>
        </pc:spChg>
        <pc:spChg chg="mod">
          <ac:chgData name="Križan Viktor" userId="02fe330a-3fb4-4fde-b426-2b8d5557ba7d" providerId="ADAL" clId="{4FF8B03D-A598-468C-8863-D88052621FF7}" dt="2024-04-23T11:23:35.521" v="65"/>
          <ac:spMkLst>
            <pc:docMk/>
            <pc:sldMk cId="3976519103" sldId="4077"/>
            <ac:spMk id="11" creationId="{E66B98FC-59E6-4393-2718-906B02385415}"/>
          </ac:spMkLst>
        </pc:spChg>
        <pc:picChg chg="mod">
          <ac:chgData name="Križan Viktor" userId="02fe330a-3fb4-4fde-b426-2b8d5557ba7d" providerId="ADAL" clId="{4FF8B03D-A598-468C-8863-D88052621FF7}" dt="2024-04-23T11:23:35.521" v="65"/>
          <ac:picMkLst>
            <pc:docMk/>
            <pc:sldMk cId="3976519103" sldId="4077"/>
            <ac:picMk id="3" creationId="{13ABCF64-E1DA-E24E-D782-1A7614153CDB}"/>
          </ac:picMkLst>
        </pc:picChg>
        <pc:picChg chg="mod">
          <ac:chgData name="Križan Viktor" userId="02fe330a-3fb4-4fde-b426-2b8d5557ba7d" providerId="ADAL" clId="{4FF8B03D-A598-468C-8863-D88052621FF7}" dt="2024-04-23T11:23:35.521" v="65"/>
          <ac:picMkLst>
            <pc:docMk/>
            <pc:sldMk cId="3976519103" sldId="4077"/>
            <ac:picMk id="4" creationId="{E72300C4-CCA0-6952-DE3B-47F06735AEE7}"/>
          </ac:picMkLst>
        </pc:picChg>
        <pc:picChg chg="mod">
          <ac:chgData name="Križan Viktor" userId="02fe330a-3fb4-4fde-b426-2b8d5557ba7d" providerId="ADAL" clId="{4FF8B03D-A598-468C-8863-D88052621FF7}" dt="2024-04-23T11:23:35.521" v="65"/>
          <ac:picMkLst>
            <pc:docMk/>
            <pc:sldMk cId="3976519103" sldId="4077"/>
            <ac:picMk id="5" creationId="{41EFF4A7-52CC-EBBE-FDA5-8589F64EEAC5}"/>
          </ac:picMkLst>
        </pc:picChg>
        <pc:cxnChg chg="mod">
          <ac:chgData name="Križan Viktor" userId="02fe330a-3fb4-4fde-b426-2b8d5557ba7d" providerId="ADAL" clId="{4FF8B03D-A598-468C-8863-D88052621FF7}" dt="2024-04-23T11:23:35.521" v="65"/>
          <ac:cxnSpMkLst>
            <pc:docMk/>
            <pc:sldMk cId="3976519103" sldId="4077"/>
            <ac:cxnSpMk id="7" creationId="{A0958495-3780-1629-CFF5-5806CCA9C634}"/>
          </ac:cxnSpMkLst>
        </pc:cxnChg>
      </pc:sldChg>
      <pc:sldChg chg="modSp">
        <pc:chgData name="Križan Viktor" userId="02fe330a-3fb4-4fde-b426-2b8d5557ba7d" providerId="ADAL" clId="{4FF8B03D-A598-468C-8863-D88052621FF7}" dt="2024-04-23T11:23:35.521" v="65"/>
        <pc:sldMkLst>
          <pc:docMk/>
          <pc:sldMk cId="1391726666" sldId="4078"/>
        </pc:sldMkLst>
        <pc:spChg chg="mod">
          <ac:chgData name="Križan Viktor" userId="02fe330a-3fb4-4fde-b426-2b8d5557ba7d" providerId="ADAL" clId="{4FF8B03D-A598-468C-8863-D88052621FF7}" dt="2024-04-23T11:23:35.521" v="65"/>
          <ac:spMkLst>
            <pc:docMk/>
            <pc:sldMk cId="1391726666" sldId="4078"/>
            <ac:spMk id="3" creationId="{F5243DB7-8E9F-24E7-9EB0-357795FFEB7D}"/>
          </ac:spMkLst>
        </pc:spChg>
        <pc:spChg chg="mod">
          <ac:chgData name="Križan Viktor" userId="02fe330a-3fb4-4fde-b426-2b8d5557ba7d" providerId="ADAL" clId="{4FF8B03D-A598-468C-8863-D88052621FF7}" dt="2024-04-23T11:23:35.521" v="65"/>
          <ac:spMkLst>
            <pc:docMk/>
            <pc:sldMk cId="1391726666" sldId="4078"/>
            <ac:spMk id="6" creationId="{90933CEF-229D-3A29-9E68-F02E9E773932}"/>
          </ac:spMkLst>
        </pc:spChg>
        <pc:spChg chg="mod">
          <ac:chgData name="Križan Viktor" userId="02fe330a-3fb4-4fde-b426-2b8d5557ba7d" providerId="ADAL" clId="{4FF8B03D-A598-468C-8863-D88052621FF7}" dt="2024-04-23T11:23:35.521" v="65"/>
          <ac:spMkLst>
            <pc:docMk/>
            <pc:sldMk cId="1391726666" sldId="4078"/>
            <ac:spMk id="8" creationId="{4A611D09-D72F-23E0-0827-3EF7FD91A2C4}"/>
          </ac:spMkLst>
        </pc:spChg>
        <pc:grpChg chg="mod">
          <ac:chgData name="Križan Viktor" userId="02fe330a-3fb4-4fde-b426-2b8d5557ba7d" providerId="ADAL" clId="{4FF8B03D-A598-468C-8863-D88052621FF7}" dt="2024-04-23T11:23:35.521" v="65"/>
          <ac:grpSpMkLst>
            <pc:docMk/>
            <pc:sldMk cId="1391726666" sldId="4078"/>
            <ac:grpSpMk id="5" creationId="{BD89919C-DD1B-EE36-E45E-D161667E3FCF}"/>
          </ac:grpSpMkLst>
        </pc:grpChg>
        <pc:picChg chg="mod">
          <ac:chgData name="Križan Viktor" userId="02fe330a-3fb4-4fde-b426-2b8d5557ba7d" providerId="ADAL" clId="{4FF8B03D-A598-468C-8863-D88052621FF7}" dt="2024-04-23T11:23:35.521" v="65"/>
          <ac:picMkLst>
            <pc:docMk/>
            <pc:sldMk cId="1391726666" sldId="4078"/>
            <ac:picMk id="13" creationId="{3566E7C6-2B3C-CEE6-93D9-B04BB7F910C8}"/>
          </ac:picMkLst>
        </pc:picChg>
      </pc:sldChg>
      <pc:sldChg chg="modSp">
        <pc:chgData name="Križan Viktor" userId="02fe330a-3fb4-4fde-b426-2b8d5557ba7d" providerId="ADAL" clId="{4FF8B03D-A598-468C-8863-D88052621FF7}" dt="2024-04-23T11:23:35.521" v="65"/>
        <pc:sldMkLst>
          <pc:docMk/>
          <pc:sldMk cId="1315191257" sldId="4079"/>
        </pc:sldMkLst>
        <pc:spChg chg="mod">
          <ac:chgData name="Križan Viktor" userId="02fe330a-3fb4-4fde-b426-2b8d5557ba7d" providerId="ADAL" clId="{4FF8B03D-A598-468C-8863-D88052621FF7}" dt="2024-04-23T11:23:35.521" v="65"/>
          <ac:spMkLst>
            <pc:docMk/>
            <pc:sldMk cId="1315191257" sldId="4079"/>
            <ac:spMk id="5" creationId="{D5A3B1AD-0376-218A-85FC-0F0245A12F3C}"/>
          </ac:spMkLst>
        </pc:spChg>
        <pc:spChg chg="mod">
          <ac:chgData name="Križan Viktor" userId="02fe330a-3fb4-4fde-b426-2b8d5557ba7d" providerId="ADAL" clId="{4FF8B03D-A598-468C-8863-D88052621FF7}" dt="2024-04-23T11:23:35.521" v="65"/>
          <ac:spMkLst>
            <pc:docMk/>
            <pc:sldMk cId="1315191257" sldId="4079"/>
            <ac:spMk id="6" creationId="{F513336B-2600-90C4-0681-BCEB8EDCDCA1}"/>
          </ac:spMkLst>
        </pc:spChg>
        <pc:picChg chg="mod">
          <ac:chgData name="Križan Viktor" userId="02fe330a-3fb4-4fde-b426-2b8d5557ba7d" providerId="ADAL" clId="{4FF8B03D-A598-468C-8863-D88052621FF7}" dt="2024-04-23T11:23:35.521" v="65"/>
          <ac:picMkLst>
            <pc:docMk/>
            <pc:sldMk cId="1315191257" sldId="4079"/>
            <ac:picMk id="2" creationId="{91543AC9-F2B8-1281-EBAF-EB821168F63A}"/>
          </ac:picMkLst>
        </pc:picChg>
        <pc:picChg chg="mod">
          <ac:chgData name="Križan Viktor" userId="02fe330a-3fb4-4fde-b426-2b8d5557ba7d" providerId="ADAL" clId="{4FF8B03D-A598-468C-8863-D88052621FF7}" dt="2024-04-23T11:23:35.521" v="65"/>
          <ac:picMkLst>
            <pc:docMk/>
            <pc:sldMk cId="1315191257" sldId="4079"/>
            <ac:picMk id="4" creationId="{775BD6F4-87FD-6626-978B-1E289320A227}"/>
          </ac:picMkLst>
        </pc:picChg>
      </pc:sldChg>
      <pc:sldChg chg="modSp">
        <pc:chgData name="Križan Viktor" userId="02fe330a-3fb4-4fde-b426-2b8d5557ba7d" providerId="ADAL" clId="{4FF8B03D-A598-468C-8863-D88052621FF7}" dt="2024-04-23T11:23:35.521" v="65"/>
        <pc:sldMkLst>
          <pc:docMk/>
          <pc:sldMk cId="1014613833" sldId="4080"/>
        </pc:sldMkLst>
        <pc:spChg chg="mod">
          <ac:chgData name="Križan Viktor" userId="02fe330a-3fb4-4fde-b426-2b8d5557ba7d" providerId="ADAL" clId="{4FF8B03D-A598-468C-8863-D88052621FF7}" dt="2024-04-23T11:23:35.521" v="65"/>
          <ac:spMkLst>
            <pc:docMk/>
            <pc:sldMk cId="1014613833" sldId="4080"/>
            <ac:spMk id="5" creationId="{D5A3B1AD-0376-218A-85FC-0F0245A12F3C}"/>
          </ac:spMkLst>
        </pc:spChg>
        <pc:spChg chg="mod">
          <ac:chgData name="Križan Viktor" userId="02fe330a-3fb4-4fde-b426-2b8d5557ba7d" providerId="ADAL" clId="{4FF8B03D-A598-468C-8863-D88052621FF7}" dt="2024-04-23T11:23:35.521" v="65"/>
          <ac:spMkLst>
            <pc:docMk/>
            <pc:sldMk cId="1014613833" sldId="4080"/>
            <ac:spMk id="6" creationId="{F513336B-2600-90C4-0681-BCEB8EDCDCA1}"/>
          </ac:spMkLst>
        </pc:spChg>
        <pc:picChg chg="mod">
          <ac:chgData name="Križan Viktor" userId="02fe330a-3fb4-4fde-b426-2b8d5557ba7d" providerId="ADAL" clId="{4FF8B03D-A598-468C-8863-D88052621FF7}" dt="2024-04-23T11:23:35.521" v="65"/>
          <ac:picMkLst>
            <pc:docMk/>
            <pc:sldMk cId="1014613833" sldId="4080"/>
            <ac:picMk id="2" creationId="{91543AC9-F2B8-1281-EBAF-EB821168F63A}"/>
          </ac:picMkLst>
        </pc:picChg>
        <pc:picChg chg="mod">
          <ac:chgData name="Križan Viktor" userId="02fe330a-3fb4-4fde-b426-2b8d5557ba7d" providerId="ADAL" clId="{4FF8B03D-A598-468C-8863-D88052621FF7}" dt="2024-04-23T11:23:35.521" v="65"/>
          <ac:picMkLst>
            <pc:docMk/>
            <pc:sldMk cId="1014613833" sldId="4080"/>
            <ac:picMk id="4" creationId="{775BD6F4-87FD-6626-978B-1E289320A227}"/>
          </ac:picMkLst>
        </pc:picChg>
      </pc:sldChg>
      <pc:sldChg chg="modSp">
        <pc:chgData name="Križan Viktor" userId="02fe330a-3fb4-4fde-b426-2b8d5557ba7d" providerId="ADAL" clId="{4FF8B03D-A598-468C-8863-D88052621FF7}" dt="2024-04-23T11:23:35.521" v="65"/>
        <pc:sldMkLst>
          <pc:docMk/>
          <pc:sldMk cId="541084571" sldId="4081"/>
        </pc:sldMkLst>
        <pc:spChg chg="mod">
          <ac:chgData name="Križan Viktor" userId="02fe330a-3fb4-4fde-b426-2b8d5557ba7d" providerId="ADAL" clId="{4FF8B03D-A598-468C-8863-D88052621FF7}" dt="2024-04-23T11:23:35.521" v="65"/>
          <ac:spMkLst>
            <pc:docMk/>
            <pc:sldMk cId="541084571" sldId="4081"/>
            <ac:spMk id="5" creationId="{D5A3B1AD-0376-218A-85FC-0F0245A12F3C}"/>
          </ac:spMkLst>
        </pc:spChg>
        <pc:spChg chg="mod">
          <ac:chgData name="Križan Viktor" userId="02fe330a-3fb4-4fde-b426-2b8d5557ba7d" providerId="ADAL" clId="{4FF8B03D-A598-468C-8863-D88052621FF7}" dt="2024-04-23T11:23:35.521" v="65"/>
          <ac:spMkLst>
            <pc:docMk/>
            <pc:sldMk cId="541084571" sldId="4081"/>
            <ac:spMk id="6" creationId="{F513336B-2600-90C4-0681-BCEB8EDCDCA1}"/>
          </ac:spMkLst>
        </pc:spChg>
        <pc:picChg chg="mod">
          <ac:chgData name="Križan Viktor" userId="02fe330a-3fb4-4fde-b426-2b8d5557ba7d" providerId="ADAL" clId="{4FF8B03D-A598-468C-8863-D88052621FF7}" dt="2024-04-23T11:23:35.521" v="65"/>
          <ac:picMkLst>
            <pc:docMk/>
            <pc:sldMk cId="541084571" sldId="4081"/>
            <ac:picMk id="2" creationId="{91543AC9-F2B8-1281-EBAF-EB821168F63A}"/>
          </ac:picMkLst>
        </pc:picChg>
        <pc:picChg chg="mod">
          <ac:chgData name="Križan Viktor" userId="02fe330a-3fb4-4fde-b426-2b8d5557ba7d" providerId="ADAL" clId="{4FF8B03D-A598-468C-8863-D88052621FF7}" dt="2024-04-23T11:23:35.521" v="65"/>
          <ac:picMkLst>
            <pc:docMk/>
            <pc:sldMk cId="541084571" sldId="4081"/>
            <ac:picMk id="4" creationId="{775BD6F4-87FD-6626-978B-1E289320A227}"/>
          </ac:picMkLst>
        </pc:picChg>
      </pc:sldChg>
      <pc:sldChg chg="modSp modNotes">
        <pc:chgData name="Križan Viktor" userId="02fe330a-3fb4-4fde-b426-2b8d5557ba7d" providerId="ADAL" clId="{4FF8B03D-A598-468C-8863-D88052621FF7}" dt="2024-04-23T11:23:35.521" v="65"/>
        <pc:sldMkLst>
          <pc:docMk/>
          <pc:sldMk cId="1816123354" sldId="5937"/>
        </pc:sldMkLst>
        <pc:spChg chg="mod">
          <ac:chgData name="Križan Viktor" userId="02fe330a-3fb4-4fde-b426-2b8d5557ba7d" providerId="ADAL" clId="{4FF8B03D-A598-468C-8863-D88052621FF7}" dt="2024-04-23T11:23:35.521" v="65"/>
          <ac:spMkLst>
            <pc:docMk/>
            <pc:sldMk cId="1816123354" sldId="5937"/>
            <ac:spMk id="5" creationId="{F941BED9-11AC-E09A-68B7-8B9A235116B6}"/>
          </ac:spMkLst>
        </pc:spChg>
      </pc:sldChg>
      <pc:sldChg chg="modSp modNotes">
        <pc:chgData name="Križan Viktor" userId="02fe330a-3fb4-4fde-b426-2b8d5557ba7d" providerId="ADAL" clId="{4FF8B03D-A598-468C-8863-D88052621FF7}" dt="2024-04-23T11:23:35.521" v="65"/>
        <pc:sldMkLst>
          <pc:docMk/>
          <pc:sldMk cId="1368458977" sldId="5940"/>
        </pc:sldMkLst>
        <pc:spChg chg="mod">
          <ac:chgData name="Križan Viktor" userId="02fe330a-3fb4-4fde-b426-2b8d5557ba7d" providerId="ADAL" clId="{4FF8B03D-A598-468C-8863-D88052621FF7}" dt="2024-04-23T11:23:35.521" v="65"/>
          <ac:spMkLst>
            <pc:docMk/>
            <pc:sldMk cId="1368458977" sldId="5940"/>
            <ac:spMk id="2" creationId="{4E993379-2C77-2085-1D0C-0E27F12B504D}"/>
          </ac:spMkLst>
        </pc:spChg>
        <pc:spChg chg="mod">
          <ac:chgData name="Križan Viktor" userId="02fe330a-3fb4-4fde-b426-2b8d5557ba7d" providerId="ADAL" clId="{4FF8B03D-A598-468C-8863-D88052621FF7}" dt="2024-04-23T11:23:35.521" v="65"/>
          <ac:spMkLst>
            <pc:docMk/>
            <pc:sldMk cId="1368458977" sldId="5940"/>
            <ac:spMk id="3" creationId="{171B0BCB-B16F-433D-A30A-664C1B882A4B}"/>
          </ac:spMkLst>
        </pc:spChg>
        <pc:spChg chg="mod">
          <ac:chgData name="Križan Viktor" userId="02fe330a-3fb4-4fde-b426-2b8d5557ba7d" providerId="ADAL" clId="{4FF8B03D-A598-468C-8863-D88052621FF7}" dt="2024-04-23T11:23:35.521" v="65"/>
          <ac:spMkLst>
            <pc:docMk/>
            <pc:sldMk cId="1368458977" sldId="5940"/>
            <ac:spMk id="6" creationId="{048DFB8A-9D4A-07B9-8F93-A58519FEF0F3}"/>
          </ac:spMkLst>
        </pc:spChg>
      </pc:sldChg>
      <pc:sldChg chg="modSp modNotes">
        <pc:chgData name="Križan Viktor" userId="02fe330a-3fb4-4fde-b426-2b8d5557ba7d" providerId="ADAL" clId="{4FF8B03D-A598-468C-8863-D88052621FF7}" dt="2024-04-23T11:23:35.521" v="65"/>
        <pc:sldMkLst>
          <pc:docMk/>
          <pc:sldMk cId="1549169401" sldId="5941"/>
        </pc:sldMkLst>
        <pc:spChg chg="mod">
          <ac:chgData name="Križan Viktor" userId="02fe330a-3fb4-4fde-b426-2b8d5557ba7d" providerId="ADAL" clId="{4FF8B03D-A598-468C-8863-D88052621FF7}" dt="2024-04-23T11:23:35.521" v="65"/>
          <ac:spMkLst>
            <pc:docMk/>
            <pc:sldMk cId="1549169401" sldId="5941"/>
            <ac:spMk id="3" creationId="{171B0BCB-B16F-433D-A30A-664C1B882A4B}"/>
          </ac:spMkLst>
        </pc:spChg>
        <pc:spChg chg="mod">
          <ac:chgData name="Križan Viktor" userId="02fe330a-3fb4-4fde-b426-2b8d5557ba7d" providerId="ADAL" clId="{4FF8B03D-A598-468C-8863-D88052621FF7}" dt="2024-04-23T11:23:35.521" v="65"/>
          <ac:spMkLst>
            <pc:docMk/>
            <pc:sldMk cId="1549169401" sldId="5941"/>
            <ac:spMk id="6" creationId="{048DFB8A-9D4A-07B9-8F93-A58519FEF0F3}"/>
          </ac:spMkLst>
        </pc:spChg>
      </pc:sldChg>
      <pc:sldChg chg="modSp modNotes">
        <pc:chgData name="Križan Viktor" userId="02fe330a-3fb4-4fde-b426-2b8d5557ba7d" providerId="ADAL" clId="{4FF8B03D-A598-468C-8863-D88052621FF7}" dt="2024-04-23T11:23:35.521" v="65"/>
        <pc:sldMkLst>
          <pc:docMk/>
          <pc:sldMk cId="34859335" sldId="5942"/>
        </pc:sldMkLst>
        <pc:spChg chg="mod">
          <ac:chgData name="Križan Viktor" userId="02fe330a-3fb4-4fde-b426-2b8d5557ba7d" providerId="ADAL" clId="{4FF8B03D-A598-468C-8863-D88052621FF7}" dt="2024-04-23T11:23:35.521" v="65"/>
          <ac:spMkLst>
            <pc:docMk/>
            <pc:sldMk cId="34859335" sldId="5942"/>
            <ac:spMk id="2" creationId="{4E993379-2C77-2085-1D0C-0E27F12B504D}"/>
          </ac:spMkLst>
        </pc:spChg>
        <pc:spChg chg="mod">
          <ac:chgData name="Križan Viktor" userId="02fe330a-3fb4-4fde-b426-2b8d5557ba7d" providerId="ADAL" clId="{4FF8B03D-A598-468C-8863-D88052621FF7}" dt="2024-04-23T11:23:35.521" v="65"/>
          <ac:spMkLst>
            <pc:docMk/>
            <pc:sldMk cId="34859335" sldId="5942"/>
            <ac:spMk id="3" creationId="{171B0BCB-B16F-433D-A30A-664C1B882A4B}"/>
          </ac:spMkLst>
        </pc:spChg>
        <pc:spChg chg="mod">
          <ac:chgData name="Križan Viktor" userId="02fe330a-3fb4-4fde-b426-2b8d5557ba7d" providerId="ADAL" clId="{4FF8B03D-A598-468C-8863-D88052621FF7}" dt="2024-04-23T11:23:35.521" v="65"/>
          <ac:spMkLst>
            <pc:docMk/>
            <pc:sldMk cId="34859335" sldId="5942"/>
            <ac:spMk id="6" creationId="{048DFB8A-9D4A-07B9-8F93-A58519FEF0F3}"/>
          </ac:spMkLst>
        </pc:spChg>
      </pc:sldChg>
      <pc:sldChg chg="modSp mod">
        <pc:chgData name="Križan Viktor" userId="02fe330a-3fb4-4fde-b426-2b8d5557ba7d" providerId="ADAL" clId="{4FF8B03D-A598-468C-8863-D88052621FF7}" dt="2024-04-23T11:23:36.129" v="67" actId="27636"/>
        <pc:sldMkLst>
          <pc:docMk/>
          <pc:sldMk cId="1921178898" sldId="5943"/>
        </pc:sldMkLst>
        <pc:spChg chg="mod">
          <ac:chgData name="Križan Viktor" userId="02fe330a-3fb4-4fde-b426-2b8d5557ba7d" providerId="ADAL" clId="{4FF8B03D-A598-468C-8863-D88052621FF7}" dt="2024-04-23T11:23:36.123" v="66" actId="27636"/>
          <ac:spMkLst>
            <pc:docMk/>
            <pc:sldMk cId="1921178898" sldId="5943"/>
            <ac:spMk id="2" creationId="{CA20B040-7241-4BD5-AD1F-EAAC93D382AE}"/>
          </ac:spMkLst>
        </pc:spChg>
        <pc:spChg chg="mod">
          <ac:chgData name="Križan Viktor" userId="02fe330a-3fb4-4fde-b426-2b8d5557ba7d" providerId="ADAL" clId="{4FF8B03D-A598-468C-8863-D88052621FF7}" dt="2024-04-23T11:23:36.129" v="67" actId="27636"/>
          <ac:spMkLst>
            <pc:docMk/>
            <pc:sldMk cId="1921178898" sldId="5943"/>
            <ac:spMk id="3" creationId="{BDC87F66-E0BE-40A7-A952-0582414CF4A0}"/>
          </ac:spMkLst>
        </pc:spChg>
        <pc:spChg chg="mod">
          <ac:chgData name="Križan Viktor" userId="02fe330a-3fb4-4fde-b426-2b8d5557ba7d" providerId="ADAL" clId="{4FF8B03D-A598-468C-8863-D88052621FF7}" dt="2024-04-23T11:23:35.521" v="65"/>
          <ac:spMkLst>
            <pc:docMk/>
            <pc:sldMk cId="1921178898" sldId="5943"/>
            <ac:spMk id="5" creationId="{BDC87F66-E0BE-40A7-A952-0582414CF4A0}"/>
          </ac:spMkLst>
        </pc:spChg>
        <pc:picChg chg="mod">
          <ac:chgData name="Križan Viktor" userId="02fe330a-3fb4-4fde-b426-2b8d5557ba7d" providerId="ADAL" clId="{4FF8B03D-A598-468C-8863-D88052621FF7}" dt="2024-04-23T11:23:35.521" v="65"/>
          <ac:picMkLst>
            <pc:docMk/>
            <pc:sldMk cId="1921178898" sldId="5943"/>
            <ac:picMk id="4" creationId="{00000000-0000-0000-0000-000000000000}"/>
          </ac:picMkLst>
        </pc:picChg>
      </pc:sldChg>
      <pc:sldChg chg="modSp">
        <pc:chgData name="Križan Viktor" userId="02fe330a-3fb4-4fde-b426-2b8d5557ba7d" providerId="ADAL" clId="{4FF8B03D-A598-468C-8863-D88052621FF7}" dt="2024-04-23T11:23:35.521" v="65"/>
        <pc:sldMkLst>
          <pc:docMk/>
          <pc:sldMk cId="4264701867" sldId="5944"/>
        </pc:sldMkLst>
        <pc:spChg chg="mod">
          <ac:chgData name="Križan Viktor" userId="02fe330a-3fb4-4fde-b426-2b8d5557ba7d" providerId="ADAL" clId="{4FF8B03D-A598-468C-8863-D88052621FF7}" dt="2024-04-23T11:23:35.521" v="65"/>
          <ac:spMkLst>
            <pc:docMk/>
            <pc:sldMk cId="4264701867" sldId="5944"/>
            <ac:spMk id="3" creationId="{B8C9C72E-2FFF-07D3-45BD-C9952424E873}"/>
          </ac:spMkLst>
        </pc:spChg>
        <pc:spChg chg="mod">
          <ac:chgData name="Križan Viktor" userId="02fe330a-3fb4-4fde-b426-2b8d5557ba7d" providerId="ADAL" clId="{4FF8B03D-A598-468C-8863-D88052621FF7}" dt="2024-04-23T11:23:35.521" v="65"/>
          <ac:spMkLst>
            <pc:docMk/>
            <pc:sldMk cId="4264701867" sldId="5944"/>
            <ac:spMk id="5" creationId="{88CB8A29-8789-90AE-8D8C-46377848E054}"/>
          </ac:spMkLst>
        </pc:spChg>
        <pc:spChg chg="mod">
          <ac:chgData name="Križan Viktor" userId="02fe330a-3fb4-4fde-b426-2b8d5557ba7d" providerId="ADAL" clId="{4FF8B03D-A598-468C-8863-D88052621FF7}" dt="2024-04-23T11:23:35.521" v="65"/>
          <ac:spMkLst>
            <pc:docMk/>
            <pc:sldMk cId="4264701867" sldId="5944"/>
            <ac:spMk id="7" creationId="{171EBCA5-92FD-8151-4EFA-C5994E7232CB}"/>
          </ac:spMkLst>
        </pc:spChg>
        <pc:spChg chg="mod">
          <ac:chgData name="Križan Viktor" userId="02fe330a-3fb4-4fde-b426-2b8d5557ba7d" providerId="ADAL" clId="{4FF8B03D-A598-468C-8863-D88052621FF7}" dt="2024-04-23T11:23:35.521" v="65"/>
          <ac:spMkLst>
            <pc:docMk/>
            <pc:sldMk cId="4264701867" sldId="5944"/>
            <ac:spMk id="8" creationId="{7373814E-960D-3AF8-1711-53B392A3DF32}"/>
          </ac:spMkLst>
        </pc:spChg>
        <pc:spChg chg="mod">
          <ac:chgData name="Križan Viktor" userId="02fe330a-3fb4-4fde-b426-2b8d5557ba7d" providerId="ADAL" clId="{4FF8B03D-A598-468C-8863-D88052621FF7}" dt="2024-04-23T11:23:35.521" v="65"/>
          <ac:spMkLst>
            <pc:docMk/>
            <pc:sldMk cId="4264701867" sldId="5944"/>
            <ac:spMk id="9" creationId="{CBAD2742-96F7-1865-F081-904EB8DE8A9E}"/>
          </ac:spMkLst>
        </pc:spChg>
        <pc:spChg chg="mod">
          <ac:chgData name="Križan Viktor" userId="02fe330a-3fb4-4fde-b426-2b8d5557ba7d" providerId="ADAL" clId="{4FF8B03D-A598-468C-8863-D88052621FF7}" dt="2024-04-23T11:23:35.521" v="65"/>
          <ac:spMkLst>
            <pc:docMk/>
            <pc:sldMk cId="4264701867" sldId="5944"/>
            <ac:spMk id="13" creationId="{3EFA0D68-6D21-F87F-BE90-92F8367C40CA}"/>
          </ac:spMkLst>
        </pc:spChg>
        <pc:spChg chg="mod">
          <ac:chgData name="Križan Viktor" userId="02fe330a-3fb4-4fde-b426-2b8d5557ba7d" providerId="ADAL" clId="{4FF8B03D-A598-468C-8863-D88052621FF7}" dt="2024-04-23T11:23:35.521" v="65"/>
          <ac:spMkLst>
            <pc:docMk/>
            <pc:sldMk cId="4264701867" sldId="5944"/>
            <ac:spMk id="14" creationId="{28D3BBBA-1B8C-6A30-9FCA-C008AF780400}"/>
          </ac:spMkLst>
        </pc:spChg>
        <pc:spChg chg="mod">
          <ac:chgData name="Križan Viktor" userId="02fe330a-3fb4-4fde-b426-2b8d5557ba7d" providerId="ADAL" clId="{4FF8B03D-A598-468C-8863-D88052621FF7}" dt="2024-04-23T11:23:35.521" v="65"/>
          <ac:spMkLst>
            <pc:docMk/>
            <pc:sldMk cId="4264701867" sldId="5944"/>
            <ac:spMk id="15" creationId="{AFF83860-981A-7032-39BF-2F0602B4004F}"/>
          </ac:spMkLst>
        </pc:spChg>
        <pc:picChg chg="mod">
          <ac:chgData name="Križan Viktor" userId="02fe330a-3fb4-4fde-b426-2b8d5557ba7d" providerId="ADAL" clId="{4FF8B03D-A598-468C-8863-D88052621FF7}" dt="2024-04-23T11:23:35.521" v="65"/>
          <ac:picMkLst>
            <pc:docMk/>
            <pc:sldMk cId="4264701867" sldId="5944"/>
            <ac:picMk id="12" creationId="{12A6EBCA-09C0-7CD2-3889-C0EAC8DDB072}"/>
          </ac:picMkLst>
        </pc:picChg>
      </pc:sldChg>
      <pc:sldChg chg="modSp modNotes">
        <pc:chgData name="Križan Viktor" userId="02fe330a-3fb4-4fde-b426-2b8d5557ba7d" providerId="ADAL" clId="{4FF8B03D-A598-468C-8863-D88052621FF7}" dt="2024-04-23T11:23:35.521" v="65"/>
        <pc:sldMkLst>
          <pc:docMk/>
          <pc:sldMk cId="3411734885" sldId="5945"/>
        </pc:sldMkLst>
        <pc:spChg chg="mod">
          <ac:chgData name="Križan Viktor" userId="02fe330a-3fb4-4fde-b426-2b8d5557ba7d" providerId="ADAL" clId="{4FF8B03D-A598-468C-8863-D88052621FF7}" dt="2024-04-23T11:23:35.521" v="65"/>
          <ac:spMkLst>
            <pc:docMk/>
            <pc:sldMk cId="3411734885" sldId="5945"/>
            <ac:spMk id="2" creationId="{4E993379-2C77-2085-1D0C-0E27F12B504D}"/>
          </ac:spMkLst>
        </pc:spChg>
        <pc:spChg chg="mod">
          <ac:chgData name="Križan Viktor" userId="02fe330a-3fb4-4fde-b426-2b8d5557ba7d" providerId="ADAL" clId="{4FF8B03D-A598-468C-8863-D88052621FF7}" dt="2024-04-23T11:23:35.521" v="65"/>
          <ac:spMkLst>
            <pc:docMk/>
            <pc:sldMk cId="3411734885" sldId="5945"/>
            <ac:spMk id="3" creationId="{171B0BCB-B16F-433D-A30A-664C1B882A4B}"/>
          </ac:spMkLst>
        </pc:spChg>
        <pc:spChg chg="mod">
          <ac:chgData name="Križan Viktor" userId="02fe330a-3fb4-4fde-b426-2b8d5557ba7d" providerId="ADAL" clId="{4FF8B03D-A598-468C-8863-D88052621FF7}" dt="2024-04-23T11:23:35.521" v="65"/>
          <ac:spMkLst>
            <pc:docMk/>
            <pc:sldMk cId="3411734885" sldId="5945"/>
            <ac:spMk id="6" creationId="{048DFB8A-9D4A-07B9-8F93-A58519FEF0F3}"/>
          </ac:spMkLst>
        </pc:spChg>
      </pc:sldChg>
      <pc:sldChg chg="modSp modNotes">
        <pc:chgData name="Križan Viktor" userId="02fe330a-3fb4-4fde-b426-2b8d5557ba7d" providerId="ADAL" clId="{4FF8B03D-A598-468C-8863-D88052621FF7}" dt="2024-04-23T11:23:35.521" v="65"/>
        <pc:sldMkLst>
          <pc:docMk/>
          <pc:sldMk cId="2495110444" sldId="5946"/>
        </pc:sldMkLst>
        <pc:spChg chg="mod">
          <ac:chgData name="Križan Viktor" userId="02fe330a-3fb4-4fde-b426-2b8d5557ba7d" providerId="ADAL" clId="{4FF8B03D-A598-468C-8863-D88052621FF7}" dt="2024-04-23T11:23:35.521" v="65"/>
          <ac:spMkLst>
            <pc:docMk/>
            <pc:sldMk cId="2495110444" sldId="5946"/>
            <ac:spMk id="2" creationId="{4E993379-2C77-2085-1D0C-0E27F12B504D}"/>
          </ac:spMkLst>
        </pc:spChg>
        <pc:spChg chg="mod">
          <ac:chgData name="Križan Viktor" userId="02fe330a-3fb4-4fde-b426-2b8d5557ba7d" providerId="ADAL" clId="{4FF8B03D-A598-468C-8863-D88052621FF7}" dt="2024-04-23T11:23:35.521" v="65"/>
          <ac:spMkLst>
            <pc:docMk/>
            <pc:sldMk cId="2495110444" sldId="5946"/>
            <ac:spMk id="3" creationId="{171B0BCB-B16F-433D-A30A-664C1B882A4B}"/>
          </ac:spMkLst>
        </pc:spChg>
        <pc:spChg chg="mod">
          <ac:chgData name="Križan Viktor" userId="02fe330a-3fb4-4fde-b426-2b8d5557ba7d" providerId="ADAL" clId="{4FF8B03D-A598-468C-8863-D88052621FF7}" dt="2024-04-23T11:23:35.521" v="65"/>
          <ac:spMkLst>
            <pc:docMk/>
            <pc:sldMk cId="2495110444" sldId="5946"/>
            <ac:spMk id="6" creationId="{048DFB8A-9D4A-07B9-8F93-A58519FEF0F3}"/>
          </ac:spMkLst>
        </pc:spChg>
      </pc:sldChg>
      <pc:sldChg chg="modSp modNotes">
        <pc:chgData name="Križan Viktor" userId="02fe330a-3fb4-4fde-b426-2b8d5557ba7d" providerId="ADAL" clId="{4FF8B03D-A598-468C-8863-D88052621FF7}" dt="2024-04-23T11:23:35.521" v="65"/>
        <pc:sldMkLst>
          <pc:docMk/>
          <pc:sldMk cId="3756569722" sldId="5947"/>
        </pc:sldMkLst>
        <pc:spChg chg="mod">
          <ac:chgData name="Križan Viktor" userId="02fe330a-3fb4-4fde-b426-2b8d5557ba7d" providerId="ADAL" clId="{4FF8B03D-A598-468C-8863-D88052621FF7}" dt="2024-04-23T11:23:35.521" v="65"/>
          <ac:spMkLst>
            <pc:docMk/>
            <pc:sldMk cId="3756569722" sldId="5947"/>
            <ac:spMk id="2" creationId="{4E993379-2C77-2085-1D0C-0E27F12B504D}"/>
          </ac:spMkLst>
        </pc:spChg>
        <pc:spChg chg="mod">
          <ac:chgData name="Križan Viktor" userId="02fe330a-3fb4-4fde-b426-2b8d5557ba7d" providerId="ADAL" clId="{4FF8B03D-A598-468C-8863-D88052621FF7}" dt="2024-04-23T11:23:35.521" v="65"/>
          <ac:spMkLst>
            <pc:docMk/>
            <pc:sldMk cId="3756569722" sldId="5947"/>
            <ac:spMk id="3" creationId="{171B0BCB-B16F-433D-A30A-664C1B882A4B}"/>
          </ac:spMkLst>
        </pc:spChg>
        <pc:spChg chg="mod">
          <ac:chgData name="Križan Viktor" userId="02fe330a-3fb4-4fde-b426-2b8d5557ba7d" providerId="ADAL" clId="{4FF8B03D-A598-468C-8863-D88052621FF7}" dt="2024-04-23T11:23:35.521" v="65"/>
          <ac:spMkLst>
            <pc:docMk/>
            <pc:sldMk cId="3756569722" sldId="5947"/>
            <ac:spMk id="6" creationId="{048DFB8A-9D4A-07B9-8F93-A58519FEF0F3}"/>
          </ac:spMkLst>
        </pc:spChg>
      </pc:sldChg>
      <pc:sldChg chg="modSp modNotes">
        <pc:chgData name="Križan Viktor" userId="02fe330a-3fb4-4fde-b426-2b8d5557ba7d" providerId="ADAL" clId="{4FF8B03D-A598-468C-8863-D88052621FF7}" dt="2024-04-23T11:23:35.521" v="65"/>
        <pc:sldMkLst>
          <pc:docMk/>
          <pc:sldMk cId="3446655949" sldId="5948"/>
        </pc:sldMkLst>
        <pc:spChg chg="mod">
          <ac:chgData name="Križan Viktor" userId="02fe330a-3fb4-4fde-b426-2b8d5557ba7d" providerId="ADAL" clId="{4FF8B03D-A598-468C-8863-D88052621FF7}" dt="2024-04-23T11:23:35.521" v="65"/>
          <ac:spMkLst>
            <pc:docMk/>
            <pc:sldMk cId="3446655949" sldId="5948"/>
            <ac:spMk id="3" creationId="{171B0BCB-B16F-433D-A30A-664C1B882A4B}"/>
          </ac:spMkLst>
        </pc:spChg>
        <pc:spChg chg="mod">
          <ac:chgData name="Križan Viktor" userId="02fe330a-3fb4-4fde-b426-2b8d5557ba7d" providerId="ADAL" clId="{4FF8B03D-A598-468C-8863-D88052621FF7}" dt="2024-04-23T11:23:35.521" v="65"/>
          <ac:spMkLst>
            <pc:docMk/>
            <pc:sldMk cId="3446655949" sldId="5948"/>
            <ac:spMk id="6" creationId="{048DFB8A-9D4A-07B9-8F93-A58519FEF0F3}"/>
          </ac:spMkLst>
        </pc:spChg>
      </pc:sldChg>
      <pc:sldChg chg="modSp modNotes">
        <pc:chgData name="Križan Viktor" userId="02fe330a-3fb4-4fde-b426-2b8d5557ba7d" providerId="ADAL" clId="{4FF8B03D-A598-468C-8863-D88052621FF7}" dt="2024-04-23T11:23:35.521" v="65"/>
        <pc:sldMkLst>
          <pc:docMk/>
          <pc:sldMk cId="85613546" sldId="5949"/>
        </pc:sldMkLst>
        <pc:spChg chg="mod">
          <ac:chgData name="Križan Viktor" userId="02fe330a-3fb4-4fde-b426-2b8d5557ba7d" providerId="ADAL" clId="{4FF8B03D-A598-468C-8863-D88052621FF7}" dt="2024-04-23T11:23:35.521" v="65"/>
          <ac:spMkLst>
            <pc:docMk/>
            <pc:sldMk cId="85613546" sldId="5949"/>
            <ac:spMk id="3" creationId="{171B0BCB-B16F-433D-A30A-664C1B882A4B}"/>
          </ac:spMkLst>
        </pc:spChg>
        <pc:spChg chg="mod">
          <ac:chgData name="Križan Viktor" userId="02fe330a-3fb4-4fde-b426-2b8d5557ba7d" providerId="ADAL" clId="{4FF8B03D-A598-468C-8863-D88052621FF7}" dt="2024-04-23T11:23:35.521" v="65"/>
          <ac:spMkLst>
            <pc:docMk/>
            <pc:sldMk cId="85613546" sldId="5949"/>
            <ac:spMk id="6" creationId="{048DFB8A-9D4A-07B9-8F93-A58519FEF0F3}"/>
          </ac:spMkLst>
        </pc:spChg>
      </pc:sldChg>
      <pc:sldChg chg="modSp modNotes">
        <pc:chgData name="Križan Viktor" userId="02fe330a-3fb4-4fde-b426-2b8d5557ba7d" providerId="ADAL" clId="{4FF8B03D-A598-468C-8863-D88052621FF7}" dt="2024-04-23T11:23:35.521" v="65"/>
        <pc:sldMkLst>
          <pc:docMk/>
          <pc:sldMk cId="1210733155" sldId="5950"/>
        </pc:sldMkLst>
        <pc:spChg chg="mod">
          <ac:chgData name="Križan Viktor" userId="02fe330a-3fb4-4fde-b426-2b8d5557ba7d" providerId="ADAL" clId="{4FF8B03D-A598-468C-8863-D88052621FF7}" dt="2024-04-23T11:23:35.521" v="65"/>
          <ac:spMkLst>
            <pc:docMk/>
            <pc:sldMk cId="1210733155" sldId="5950"/>
            <ac:spMk id="2" creationId="{4E993379-2C77-2085-1D0C-0E27F12B504D}"/>
          </ac:spMkLst>
        </pc:spChg>
        <pc:spChg chg="mod">
          <ac:chgData name="Križan Viktor" userId="02fe330a-3fb4-4fde-b426-2b8d5557ba7d" providerId="ADAL" clId="{4FF8B03D-A598-468C-8863-D88052621FF7}" dt="2024-04-23T11:23:35.521" v="65"/>
          <ac:spMkLst>
            <pc:docMk/>
            <pc:sldMk cId="1210733155" sldId="5950"/>
            <ac:spMk id="3" creationId="{171B0BCB-B16F-433D-A30A-664C1B882A4B}"/>
          </ac:spMkLst>
        </pc:spChg>
        <pc:spChg chg="mod">
          <ac:chgData name="Križan Viktor" userId="02fe330a-3fb4-4fde-b426-2b8d5557ba7d" providerId="ADAL" clId="{4FF8B03D-A598-468C-8863-D88052621FF7}" dt="2024-04-23T11:23:35.521" v="65"/>
          <ac:spMkLst>
            <pc:docMk/>
            <pc:sldMk cId="1210733155" sldId="5950"/>
            <ac:spMk id="6" creationId="{048DFB8A-9D4A-07B9-8F93-A58519FEF0F3}"/>
          </ac:spMkLst>
        </pc:spChg>
      </pc:sldChg>
      <pc:sldChg chg="modSp modNotes">
        <pc:chgData name="Križan Viktor" userId="02fe330a-3fb4-4fde-b426-2b8d5557ba7d" providerId="ADAL" clId="{4FF8B03D-A598-468C-8863-D88052621FF7}" dt="2024-04-23T11:23:35.521" v="65"/>
        <pc:sldMkLst>
          <pc:docMk/>
          <pc:sldMk cId="2152076996" sldId="5951"/>
        </pc:sldMkLst>
        <pc:spChg chg="mod">
          <ac:chgData name="Križan Viktor" userId="02fe330a-3fb4-4fde-b426-2b8d5557ba7d" providerId="ADAL" clId="{4FF8B03D-A598-468C-8863-D88052621FF7}" dt="2024-04-23T11:23:35.521" v="65"/>
          <ac:spMkLst>
            <pc:docMk/>
            <pc:sldMk cId="2152076996" sldId="5951"/>
            <ac:spMk id="2" creationId="{4E993379-2C77-2085-1D0C-0E27F12B504D}"/>
          </ac:spMkLst>
        </pc:spChg>
        <pc:spChg chg="mod">
          <ac:chgData name="Križan Viktor" userId="02fe330a-3fb4-4fde-b426-2b8d5557ba7d" providerId="ADAL" clId="{4FF8B03D-A598-468C-8863-D88052621FF7}" dt="2024-04-23T11:23:35.521" v="65"/>
          <ac:spMkLst>
            <pc:docMk/>
            <pc:sldMk cId="2152076996" sldId="5951"/>
            <ac:spMk id="3" creationId="{171B0BCB-B16F-433D-A30A-664C1B882A4B}"/>
          </ac:spMkLst>
        </pc:spChg>
        <pc:spChg chg="mod">
          <ac:chgData name="Križan Viktor" userId="02fe330a-3fb4-4fde-b426-2b8d5557ba7d" providerId="ADAL" clId="{4FF8B03D-A598-468C-8863-D88052621FF7}" dt="2024-04-23T11:23:35.521" v="65"/>
          <ac:spMkLst>
            <pc:docMk/>
            <pc:sldMk cId="2152076996" sldId="5951"/>
            <ac:spMk id="6" creationId="{048DFB8A-9D4A-07B9-8F93-A58519FEF0F3}"/>
          </ac:spMkLst>
        </pc:spChg>
      </pc:sldChg>
      <pc:sldChg chg="modSp modNotes">
        <pc:chgData name="Križan Viktor" userId="02fe330a-3fb4-4fde-b426-2b8d5557ba7d" providerId="ADAL" clId="{4FF8B03D-A598-468C-8863-D88052621FF7}" dt="2024-04-23T11:23:35.521" v="65"/>
        <pc:sldMkLst>
          <pc:docMk/>
          <pc:sldMk cId="1151448603" sldId="5952"/>
        </pc:sldMkLst>
        <pc:spChg chg="mod">
          <ac:chgData name="Križan Viktor" userId="02fe330a-3fb4-4fde-b426-2b8d5557ba7d" providerId="ADAL" clId="{4FF8B03D-A598-468C-8863-D88052621FF7}" dt="2024-04-23T11:23:35.521" v="65"/>
          <ac:spMkLst>
            <pc:docMk/>
            <pc:sldMk cId="1151448603" sldId="5952"/>
            <ac:spMk id="2" creationId="{4E993379-2C77-2085-1D0C-0E27F12B504D}"/>
          </ac:spMkLst>
        </pc:spChg>
        <pc:spChg chg="mod">
          <ac:chgData name="Križan Viktor" userId="02fe330a-3fb4-4fde-b426-2b8d5557ba7d" providerId="ADAL" clId="{4FF8B03D-A598-468C-8863-D88052621FF7}" dt="2024-04-23T11:23:35.521" v="65"/>
          <ac:spMkLst>
            <pc:docMk/>
            <pc:sldMk cId="1151448603" sldId="5952"/>
            <ac:spMk id="3" creationId="{171B0BCB-B16F-433D-A30A-664C1B882A4B}"/>
          </ac:spMkLst>
        </pc:spChg>
        <pc:spChg chg="mod">
          <ac:chgData name="Križan Viktor" userId="02fe330a-3fb4-4fde-b426-2b8d5557ba7d" providerId="ADAL" clId="{4FF8B03D-A598-468C-8863-D88052621FF7}" dt="2024-04-23T11:23:35.521" v="65"/>
          <ac:spMkLst>
            <pc:docMk/>
            <pc:sldMk cId="1151448603" sldId="5952"/>
            <ac:spMk id="6" creationId="{048DFB8A-9D4A-07B9-8F93-A58519FEF0F3}"/>
          </ac:spMkLst>
        </pc:spChg>
      </pc:sldChg>
      <pc:sldChg chg="modSp mod">
        <pc:chgData name="Križan Viktor" userId="02fe330a-3fb4-4fde-b426-2b8d5557ba7d" providerId="ADAL" clId="{4FF8B03D-A598-468C-8863-D88052621FF7}" dt="2024-04-23T11:23:36.709" v="72" actId="27636"/>
        <pc:sldMkLst>
          <pc:docMk/>
          <pc:sldMk cId="548205065" sldId="5953"/>
        </pc:sldMkLst>
        <pc:spChg chg="mod">
          <ac:chgData name="Križan Viktor" userId="02fe330a-3fb4-4fde-b426-2b8d5557ba7d" providerId="ADAL" clId="{4FF8B03D-A598-468C-8863-D88052621FF7}" dt="2024-04-23T11:23:36.709" v="72" actId="27636"/>
          <ac:spMkLst>
            <pc:docMk/>
            <pc:sldMk cId="548205065" sldId="5953"/>
            <ac:spMk id="2" creationId="{CA20B040-7241-4BD5-AD1F-EAAC93D382AE}"/>
          </ac:spMkLst>
        </pc:spChg>
        <pc:spChg chg="mod">
          <ac:chgData name="Križan Viktor" userId="02fe330a-3fb4-4fde-b426-2b8d5557ba7d" providerId="ADAL" clId="{4FF8B03D-A598-468C-8863-D88052621FF7}" dt="2024-04-23T11:23:35.521" v="65"/>
          <ac:spMkLst>
            <pc:docMk/>
            <pc:sldMk cId="548205065" sldId="5953"/>
            <ac:spMk id="3" creationId="{BDC87F66-E0BE-40A7-A952-0582414CF4A0}"/>
          </ac:spMkLst>
        </pc:spChg>
      </pc:sldChg>
      <pc:sldChg chg="delSp modSp delDesignElem modNotes">
        <pc:chgData name="Križan Viktor" userId="02fe330a-3fb4-4fde-b426-2b8d5557ba7d" providerId="ADAL" clId="{4FF8B03D-A598-468C-8863-D88052621FF7}" dt="2024-04-23T11:23:35.521" v="65"/>
        <pc:sldMkLst>
          <pc:docMk/>
          <pc:sldMk cId="3919919665" sldId="5954"/>
        </pc:sldMkLst>
        <pc:spChg chg="mod">
          <ac:chgData name="Križan Viktor" userId="02fe330a-3fb4-4fde-b426-2b8d5557ba7d" providerId="ADAL" clId="{4FF8B03D-A598-468C-8863-D88052621FF7}" dt="2024-04-23T11:23:35.521" v="65"/>
          <ac:spMkLst>
            <pc:docMk/>
            <pc:sldMk cId="3919919665" sldId="5954"/>
            <ac:spMk id="2" creationId="{5338FAD7-4886-5D47-B99A-9DEBDA709ED2}"/>
          </ac:spMkLst>
        </pc:spChg>
        <pc:spChg chg="mod">
          <ac:chgData name="Križan Viktor" userId="02fe330a-3fb4-4fde-b426-2b8d5557ba7d" providerId="ADAL" clId="{4FF8B03D-A598-468C-8863-D88052621FF7}" dt="2024-04-23T11:23:35.521" v="65"/>
          <ac:spMkLst>
            <pc:docMk/>
            <pc:sldMk cId="3919919665" sldId="5954"/>
            <ac:spMk id="3" creationId="{729FF08A-C1B7-4D4E-81DC-1CE188C1A35B}"/>
          </ac:spMkLst>
        </pc:spChg>
        <pc:spChg chg="del mod">
          <ac:chgData name="Križan Viktor" userId="02fe330a-3fb4-4fde-b426-2b8d5557ba7d" providerId="ADAL" clId="{4FF8B03D-A598-468C-8863-D88052621FF7}" dt="2024-04-23T11:23:35.521" v="65"/>
          <ac:spMkLst>
            <pc:docMk/>
            <pc:sldMk cId="3919919665" sldId="5954"/>
            <ac:spMk id="18" creationId="{3C2FC81D-C43B-D6D3-660A-B463918C2AB1}"/>
          </ac:spMkLst>
        </pc:spChg>
        <pc:spChg chg="mod">
          <ac:chgData name="Križan Viktor" userId="02fe330a-3fb4-4fde-b426-2b8d5557ba7d" providerId="ADAL" clId="{4FF8B03D-A598-468C-8863-D88052621FF7}" dt="2024-04-23T11:23:35.521" v="65"/>
          <ac:spMkLst>
            <pc:docMk/>
            <pc:sldMk cId="3919919665" sldId="5954"/>
            <ac:spMk id="21" creationId="{023A3929-30D6-0483-783F-8C676BF1663B}"/>
          </ac:spMkLst>
        </pc:spChg>
        <pc:spChg chg="mod">
          <ac:chgData name="Križan Viktor" userId="02fe330a-3fb4-4fde-b426-2b8d5557ba7d" providerId="ADAL" clId="{4FF8B03D-A598-468C-8863-D88052621FF7}" dt="2024-04-23T11:23:35.521" v="65"/>
          <ac:spMkLst>
            <pc:docMk/>
            <pc:sldMk cId="3919919665" sldId="5954"/>
            <ac:spMk id="22" creationId="{320AF78C-8B49-5B80-2FA4-B815E7506B4F}"/>
          </ac:spMkLst>
        </pc:spChg>
        <pc:grpChg chg="del mod">
          <ac:chgData name="Križan Viktor" userId="02fe330a-3fb4-4fde-b426-2b8d5557ba7d" providerId="ADAL" clId="{4FF8B03D-A598-468C-8863-D88052621FF7}" dt="2024-04-23T11:23:35.521" v="65"/>
          <ac:grpSpMkLst>
            <pc:docMk/>
            <pc:sldMk cId="3919919665" sldId="5954"/>
            <ac:grpSpMk id="15" creationId="{BDDB3F1B-9976-8542-B149-C66F2061F229}"/>
          </ac:grpSpMkLst>
        </pc:grpChg>
        <pc:picChg chg="mod">
          <ac:chgData name="Križan Viktor" userId="02fe330a-3fb4-4fde-b426-2b8d5557ba7d" providerId="ADAL" clId="{4FF8B03D-A598-468C-8863-D88052621FF7}" dt="2024-04-23T11:23:35.521" v="65"/>
          <ac:picMkLst>
            <pc:docMk/>
            <pc:sldMk cId="3919919665" sldId="5954"/>
            <ac:picMk id="6" creationId="{CB6B3F32-1BE0-122B-EC7B-3A5117721A17}"/>
          </ac:picMkLst>
        </pc:picChg>
        <pc:picChg chg="mod">
          <ac:chgData name="Križan Viktor" userId="02fe330a-3fb4-4fde-b426-2b8d5557ba7d" providerId="ADAL" clId="{4FF8B03D-A598-468C-8863-D88052621FF7}" dt="2024-04-23T11:23:35.521" v="65"/>
          <ac:picMkLst>
            <pc:docMk/>
            <pc:sldMk cId="3919919665" sldId="5954"/>
            <ac:picMk id="9" creationId="{9BE4CA23-E431-B04E-DE3D-F697E7013ED7}"/>
          </ac:picMkLst>
        </pc:picChg>
      </pc:sldChg>
      <pc:sldChg chg="delSp modSp delDesignElem modNotes">
        <pc:chgData name="Križan Viktor" userId="02fe330a-3fb4-4fde-b426-2b8d5557ba7d" providerId="ADAL" clId="{4FF8B03D-A598-468C-8863-D88052621FF7}" dt="2024-04-23T11:23:35.521" v="65"/>
        <pc:sldMkLst>
          <pc:docMk/>
          <pc:sldMk cId="462631681" sldId="5955"/>
        </pc:sldMkLst>
        <pc:spChg chg="mod">
          <ac:chgData name="Križan Viktor" userId="02fe330a-3fb4-4fde-b426-2b8d5557ba7d" providerId="ADAL" clId="{4FF8B03D-A598-468C-8863-D88052621FF7}" dt="2024-04-23T11:23:35.521" v="65"/>
          <ac:spMkLst>
            <pc:docMk/>
            <pc:sldMk cId="462631681" sldId="5955"/>
            <ac:spMk id="2" creationId="{594517FD-C31E-B94D-A92C-B6EE3BC64866}"/>
          </ac:spMkLst>
        </pc:spChg>
        <pc:spChg chg="mod">
          <ac:chgData name="Križan Viktor" userId="02fe330a-3fb4-4fde-b426-2b8d5557ba7d" providerId="ADAL" clId="{4FF8B03D-A598-468C-8863-D88052621FF7}" dt="2024-04-23T11:23:35.521" v="65"/>
          <ac:spMkLst>
            <pc:docMk/>
            <pc:sldMk cId="462631681" sldId="5955"/>
            <ac:spMk id="3" creationId="{BF3B40FF-DBE8-E945-9DDF-04CBB0603A1A}"/>
          </ac:spMkLst>
        </pc:spChg>
        <pc:picChg chg="mod">
          <ac:chgData name="Križan Viktor" userId="02fe330a-3fb4-4fde-b426-2b8d5557ba7d" providerId="ADAL" clId="{4FF8B03D-A598-468C-8863-D88052621FF7}" dt="2024-04-23T11:23:35.521" v="65"/>
          <ac:picMkLst>
            <pc:docMk/>
            <pc:sldMk cId="462631681" sldId="5955"/>
            <ac:picMk id="5" creationId="{48B073CB-A4E5-2340-AF41-C68A11915665}"/>
          </ac:picMkLst>
        </pc:picChg>
        <pc:cxnChg chg="del mod">
          <ac:chgData name="Križan Viktor" userId="02fe330a-3fb4-4fde-b426-2b8d5557ba7d" providerId="ADAL" clId="{4FF8B03D-A598-468C-8863-D88052621FF7}" dt="2024-04-23T11:23:35.521" v="65"/>
          <ac:cxnSpMkLst>
            <pc:docMk/>
            <pc:sldMk cId="462631681" sldId="5955"/>
            <ac:cxnSpMk id="10" creationId="{E4A809D5-3600-46D4-A466-67F2349A54FB}"/>
          </ac:cxnSpMkLst>
        </pc:cxnChg>
      </pc:sldChg>
      <pc:sldChg chg="modSp modNotes">
        <pc:chgData name="Križan Viktor" userId="02fe330a-3fb4-4fde-b426-2b8d5557ba7d" providerId="ADAL" clId="{4FF8B03D-A598-468C-8863-D88052621FF7}" dt="2024-04-23T11:23:35.521" v="65"/>
        <pc:sldMkLst>
          <pc:docMk/>
          <pc:sldMk cId="2064746213" sldId="5956"/>
        </pc:sldMkLst>
        <pc:spChg chg="mod">
          <ac:chgData name="Križan Viktor" userId="02fe330a-3fb4-4fde-b426-2b8d5557ba7d" providerId="ADAL" clId="{4FF8B03D-A598-468C-8863-D88052621FF7}" dt="2024-04-23T11:23:35.521" v="65"/>
          <ac:spMkLst>
            <pc:docMk/>
            <pc:sldMk cId="2064746213" sldId="5956"/>
            <ac:spMk id="2" creationId="{7913392D-6AA8-FC43-8F2A-35DAC7ADC429}"/>
          </ac:spMkLst>
        </pc:spChg>
        <pc:spChg chg="mod">
          <ac:chgData name="Križan Viktor" userId="02fe330a-3fb4-4fde-b426-2b8d5557ba7d" providerId="ADAL" clId="{4FF8B03D-A598-468C-8863-D88052621FF7}" dt="2024-04-23T11:23:35.521" v="65"/>
          <ac:spMkLst>
            <pc:docMk/>
            <pc:sldMk cId="2064746213" sldId="5956"/>
            <ac:spMk id="7" creationId="{BB357CCE-C6AA-4070-6D73-2A033D169B1B}"/>
          </ac:spMkLst>
        </pc:spChg>
        <pc:picChg chg="mod">
          <ac:chgData name="Križan Viktor" userId="02fe330a-3fb4-4fde-b426-2b8d5557ba7d" providerId="ADAL" clId="{4FF8B03D-A598-468C-8863-D88052621FF7}" dt="2024-04-23T11:23:35.521" v="65"/>
          <ac:picMkLst>
            <pc:docMk/>
            <pc:sldMk cId="2064746213" sldId="5956"/>
            <ac:picMk id="3" creationId="{A759B19E-5F3A-F6C1-F274-F0E13BE526AC}"/>
          </ac:picMkLst>
        </pc:picChg>
      </pc:sldChg>
      <pc:sldChg chg="modSp modNotes">
        <pc:chgData name="Križan Viktor" userId="02fe330a-3fb4-4fde-b426-2b8d5557ba7d" providerId="ADAL" clId="{4FF8B03D-A598-468C-8863-D88052621FF7}" dt="2024-04-23T11:23:35.521" v="65"/>
        <pc:sldMkLst>
          <pc:docMk/>
          <pc:sldMk cId="1201920437" sldId="5957"/>
        </pc:sldMkLst>
        <pc:spChg chg="mod">
          <ac:chgData name="Križan Viktor" userId="02fe330a-3fb4-4fde-b426-2b8d5557ba7d" providerId="ADAL" clId="{4FF8B03D-A598-468C-8863-D88052621FF7}" dt="2024-04-23T11:23:35.521" v="65"/>
          <ac:spMkLst>
            <pc:docMk/>
            <pc:sldMk cId="1201920437" sldId="5957"/>
            <ac:spMk id="2" creationId="{4E993379-2C77-2085-1D0C-0E27F12B504D}"/>
          </ac:spMkLst>
        </pc:spChg>
        <pc:spChg chg="mod">
          <ac:chgData name="Križan Viktor" userId="02fe330a-3fb4-4fde-b426-2b8d5557ba7d" providerId="ADAL" clId="{4FF8B03D-A598-468C-8863-D88052621FF7}" dt="2024-04-23T11:23:35.521" v="65"/>
          <ac:spMkLst>
            <pc:docMk/>
            <pc:sldMk cId="1201920437" sldId="5957"/>
            <ac:spMk id="3" creationId="{171B0BCB-B16F-433D-A30A-664C1B882A4B}"/>
          </ac:spMkLst>
        </pc:spChg>
        <pc:spChg chg="mod">
          <ac:chgData name="Križan Viktor" userId="02fe330a-3fb4-4fde-b426-2b8d5557ba7d" providerId="ADAL" clId="{4FF8B03D-A598-468C-8863-D88052621FF7}" dt="2024-04-23T11:23:35.521" v="65"/>
          <ac:spMkLst>
            <pc:docMk/>
            <pc:sldMk cId="1201920437" sldId="5957"/>
            <ac:spMk id="6" creationId="{048DFB8A-9D4A-07B9-8F93-A58519FEF0F3}"/>
          </ac:spMkLst>
        </pc:spChg>
      </pc:sldChg>
      <pc:sldChg chg="modSp modNotes">
        <pc:chgData name="Križan Viktor" userId="02fe330a-3fb4-4fde-b426-2b8d5557ba7d" providerId="ADAL" clId="{4FF8B03D-A598-468C-8863-D88052621FF7}" dt="2024-04-23T11:23:35.521" v="65"/>
        <pc:sldMkLst>
          <pc:docMk/>
          <pc:sldMk cId="0" sldId="5958"/>
        </pc:sldMkLst>
        <pc:spChg chg="mod">
          <ac:chgData name="Križan Viktor" userId="02fe330a-3fb4-4fde-b426-2b8d5557ba7d" providerId="ADAL" clId="{4FF8B03D-A598-468C-8863-D88052621FF7}" dt="2024-04-23T11:23:35.521" v="65"/>
          <ac:spMkLst>
            <pc:docMk/>
            <pc:sldMk cId="0" sldId="5958"/>
            <ac:spMk id="2" creationId="{00000000-0000-0000-0000-000000000000}"/>
          </ac:spMkLst>
        </pc:spChg>
        <pc:spChg chg="mod">
          <ac:chgData name="Križan Viktor" userId="02fe330a-3fb4-4fde-b426-2b8d5557ba7d" providerId="ADAL" clId="{4FF8B03D-A598-468C-8863-D88052621FF7}" dt="2024-04-23T11:23:35.521" v="65"/>
          <ac:spMkLst>
            <pc:docMk/>
            <pc:sldMk cId="0" sldId="5958"/>
            <ac:spMk id="3" creationId="{00000000-0000-0000-0000-000000000000}"/>
          </ac:spMkLst>
        </pc:spChg>
      </pc:sldChg>
      <pc:sldChg chg="modSp modNotes">
        <pc:chgData name="Križan Viktor" userId="02fe330a-3fb4-4fde-b426-2b8d5557ba7d" providerId="ADAL" clId="{4FF8B03D-A598-468C-8863-D88052621FF7}" dt="2024-04-23T11:23:35.521" v="65"/>
        <pc:sldMkLst>
          <pc:docMk/>
          <pc:sldMk cId="2350539082" sldId="5959"/>
        </pc:sldMkLst>
        <pc:spChg chg="mod">
          <ac:chgData name="Križan Viktor" userId="02fe330a-3fb4-4fde-b426-2b8d5557ba7d" providerId="ADAL" clId="{4FF8B03D-A598-468C-8863-D88052621FF7}" dt="2024-04-23T11:23:35.521" v="65"/>
          <ac:spMkLst>
            <pc:docMk/>
            <pc:sldMk cId="2350539082" sldId="5959"/>
            <ac:spMk id="2" creationId="{00000000-0000-0000-0000-000000000000}"/>
          </ac:spMkLst>
        </pc:spChg>
        <pc:spChg chg="mod">
          <ac:chgData name="Križan Viktor" userId="02fe330a-3fb4-4fde-b426-2b8d5557ba7d" providerId="ADAL" clId="{4FF8B03D-A598-468C-8863-D88052621FF7}" dt="2024-04-23T11:23:35.521" v="65"/>
          <ac:spMkLst>
            <pc:docMk/>
            <pc:sldMk cId="2350539082" sldId="5959"/>
            <ac:spMk id="3" creationId="{00000000-0000-0000-0000-000000000000}"/>
          </ac:spMkLst>
        </pc:spChg>
      </pc:sldChg>
      <pc:sldChg chg="modSp">
        <pc:chgData name="Križan Viktor" userId="02fe330a-3fb4-4fde-b426-2b8d5557ba7d" providerId="ADAL" clId="{4FF8B03D-A598-468C-8863-D88052621FF7}" dt="2024-04-23T11:23:35.521" v="65"/>
        <pc:sldMkLst>
          <pc:docMk/>
          <pc:sldMk cId="2220979415" sldId="5960"/>
        </pc:sldMkLst>
        <pc:spChg chg="mod">
          <ac:chgData name="Križan Viktor" userId="02fe330a-3fb4-4fde-b426-2b8d5557ba7d" providerId="ADAL" clId="{4FF8B03D-A598-468C-8863-D88052621FF7}" dt="2024-04-23T11:23:35.521" v="65"/>
          <ac:spMkLst>
            <pc:docMk/>
            <pc:sldMk cId="2220979415" sldId="5960"/>
            <ac:spMk id="7" creationId="{00000000-0000-0000-0000-000000000000}"/>
          </ac:spMkLst>
        </pc:spChg>
        <pc:picChg chg="mod">
          <ac:chgData name="Križan Viktor" userId="02fe330a-3fb4-4fde-b426-2b8d5557ba7d" providerId="ADAL" clId="{4FF8B03D-A598-468C-8863-D88052621FF7}" dt="2024-04-23T11:23:35.521" v="65"/>
          <ac:picMkLst>
            <pc:docMk/>
            <pc:sldMk cId="2220979415" sldId="5960"/>
            <ac:picMk id="5" creationId="{00000000-0000-0000-0000-000000000000}"/>
          </ac:picMkLst>
        </pc:picChg>
        <pc:picChg chg="mod">
          <ac:chgData name="Križan Viktor" userId="02fe330a-3fb4-4fde-b426-2b8d5557ba7d" providerId="ADAL" clId="{4FF8B03D-A598-468C-8863-D88052621FF7}" dt="2024-04-23T11:23:35.521" v="65"/>
          <ac:picMkLst>
            <pc:docMk/>
            <pc:sldMk cId="2220979415" sldId="5960"/>
            <ac:picMk id="8" creationId="{00000000-0000-0000-0000-000000000000}"/>
          </ac:picMkLst>
        </pc:picChg>
      </pc:sldChg>
      <pc:sldChg chg="modSp">
        <pc:chgData name="Križan Viktor" userId="02fe330a-3fb4-4fde-b426-2b8d5557ba7d" providerId="ADAL" clId="{4FF8B03D-A598-468C-8863-D88052621FF7}" dt="2024-04-23T11:23:35.521" v="65"/>
        <pc:sldMkLst>
          <pc:docMk/>
          <pc:sldMk cId="789635927" sldId="5961"/>
        </pc:sldMkLst>
        <pc:spChg chg="mod">
          <ac:chgData name="Križan Viktor" userId="02fe330a-3fb4-4fde-b426-2b8d5557ba7d" providerId="ADAL" clId="{4FF8B03D-A598-468C-8863-D88052621FF7}" dt="2024-04-23T11:23:35.521" v="65"/>
          <ac:spMkLst>
            <pc:docMk/>
            <pc:sldMk cId="789635927" sldId="5961"/>
            <ac:spMk id="5" creationId="{00000000-0000-0000-0000-000000000000}"/>
          </ac:spMkLst>
        </pc:spChg>
        <pc:spChg chg="mod">
          <ac:chgData name="Križan Viktor" userId="02fe330a-3fb4-4fde-b426-2b8d5557ba7d" providerId="ADAL" clId="{4FF8B03D-A598-468C-8863-D88052621FF7}" dt="2024-04-23T11:23:35.521" v="65"/>
          <ac:spMkLst>
            <pc:docMk/>
            <pc:sldMk cId="789635927" sldId="5961"/>
            <ac:spMk id="7" creationId="{00000000-0000-0000-0000-000000000000}"/>
          </ac:spMkLst>
        </pc:spChg>
        <pc:spChg chg="mod">
          <ac:chgData name="Križan Viktor" userId="02fe330a-3fb4-4fde-b426-2b8d5557ba7d" providerId="ADAL" clId="{4FF8B03D-A598-468C-8863-D88052621FF7}" dt="2024-04-23T11:23:35.521" v="65"/>
          <ac:spMkLst>
            <pc:docMk/>
            <pc:sldMk cId="789635927" sldId="5961"/>
            <ac:spMk id="12" creationId="{00000000-0000-0000-0000-000000000000}"/>
          </ac:spMkLst>
        </pc:spChg>
        <pc:picChg chg="mod">
          <ac:chgData name="Križan Viktor" userId="02fe330a-3fb4-4fde-b426-2b8d5557ba7d" providerId="ADAL" clId="{4FF8B03D-A598-468C-8863-D88052621FF7}" dt="2024-04-23T11:23:35.521" v="65"/>
          <ac:picMkLst>
            <pc:docMk/>
            <pc:sldMk cId="789635927" sldId="5961"/>
            <ac:picMk id="8" creationId="{00000000-0000-0000-0000-000000000000}"/>
          </ac:picMkLst>
        </pc:picChg>
        <pc:picChg chg="mod">
          <ac:chgData name="Križan Viktor" userId="02fe330a-3fb4-4fde-b426-2b8d5557ba7d" providerId="ADAL" clId="{4FF8B03D-A598-468C-8863-D88052621FF7}" dt="2024-04-23T11:23:35.521" v="65"/>
          <ac:picMkLst>
            <pc:docMk/>
            <pc:sldMk cId="789635927" sldId="5961"/>
            <ac:picMk id="16" creationId="{00000000-0000-0000-0000-000000000000}"/>
          </ac:picMkLst>
        </pc:picChg>
      </pc:sldChg>
      <pc:sldChg chg="modSp">
        <pc:chgData name="Križan Viktor" userId="02fe330a-3fb4-4fde-b426-2b8d5557ba7d" providerId="ADAL" clId="{4FF8B03D-A598-468C-8863-D88052621FF7}" dt="2024-04-23T11:23:35.521" v="65"/>
        <pc:sldMkLst>
          <pc:docMk/>
          <pc:sldMk cId="3812117094" sldId="5962"/>
        </pc:sldMkLst>
        <pc:spChg chg="mod">
          <ac:chgData name="Križan Viktor" userId="02fe330a-3fb4-4fde-b426-2b8d5557ba7d" providerId="ADAL" clId="{4FF8B03D-A598-468C-8863-D88052621FF7}" dt="2024-04-23T11:23:35.521" v="65"/>
          <ac:spMkLst>
            <pc:docMk/>
            <pc:sldMk cId="3812117094" sldId="5962"/>
            <ac:spMk id="5" creationId="{00000000-0000-0000-0000-000000000000}"/>
          </ac:spMkLst>
        </pc:spChg>
        <pc:spChg chg="mod">
          <ac:chgData name="Križan Viktor" userId="02fe330a-3fb4-4fde-b426-2b8d5557ba7d" providerId="ADAL" clId="{4FF8B03D-A598-468C-8863-D88052621FF7}" dt="2024-04-23T11:23:35.521" v="65"/>
          <ac:spMkLst>
            <pc:docMk/>
            <pc:sldMk cId="3812117094" sldId="5962"/>
            <ac:spMk id="7" creationId="{00000000-0000-0000-0000-000000000000}"/>
          </ac:spMkLst>
        </pc:spChg>
        <pc:spChg chg="mod">
          <ac:chgData name="Križan Viktor" userId="02fe330a-3fb4-4fde-b426-2b8d5557ba7d" providerId="ADAL" clId="{4FF8B03D-A598-468C-8863-D88052621FF7}" dt="2024-04-23T11:23:35.521" v="65"/>
          <ac:spMkLst>
            <pc:docMk/>
            <pc:sldMk cId="3812117094" sldId="5962"/>
            <ac:spMk id="12" creationId="{00000000-0000-0000-0000-000000000000}"/>
          </ac:spMkLst>
        </pc:spChg>
        <pc:picChg chg="mod">
          <ac:chgData name="Križan Viktor" userId="02fe330a-3fb4-4fde-b426-2b8d5557ba7d" providerId="ADAL" clId="{4FF8B03D-A598-468C-8863-D88052621FF7}" dt="2024-04-23T11:23:35.521" v="65"/>
          <ac:picMkLst>
            <pc:docMk/>
            <pc:sldMk cId="3812117094" sldId="5962"/>
            <ac:picMk id="8" creationId="{00000000-0000-0000-0000-000000000000}"/>
          </ac:picMkLst>
        </pc:picChg>
        <pc:picChg chg="mod">
          <ac:chgData name="Križan Viktor" userId="02fe330a-3fb4-4fde-b426-2b8d5557ba7d" providerId="ADAL" clId="{4FF8B03D-A598-468C-8863-D88052621FF7}" dt="2024-04-23T11:23:35.521" v="65"/>
          <ac:picMkLst>
            <pc:docMk/>
            <pc:sldMk cId="3812117094" sldId="5962"/>
            <ac:picMk id="16" creationId="{00000000-0000-0000-0000-000000000000}"/>
          </ac:picMkLst>
        </pc:picChg>
      </pc:sldChg>
      <pc:sldChg chg="modSp modNotes">
        <pc:chgData name="Križan Viktor" userId="02fe330a-3fb4-4fde-b426-2b8d5557ba7d" providerId="ADAL" clId="{4FF8B03D-A598-468C-8863-D88052621FF7}" dt="2024-04-23T11:23:35.521" v="65"/>
        <pc:sldMkLst>
          <pc:docMk/>
          <pc:sldMk cId="1051056277" sldId="5963"/>
        </pc:sldMkLst>
        <pc:spChg chg="mod">
          <ac:chgData name="Križan Viktor" userId="02fe330a-3fb4-4fde-b426-2b8d5557ba7d" providerId="ADAL" clId="{4FF8B03D-A598-468C-8863-D88052621FF7}" dt="2024-04-23T11:23:35.521" v="65"/>
          <ac:spMkLst>
            <pc:docMk/>
            <pc:sldMk cId="1051056277" sldId="5963"/>
            <ac:spMk id="3" creationId="{171B0BCB-B16F-433D-A30A-664C1B882A4B}"/>
          </ac:spMkLst>
        </pc:spChg>
        <pc:spChg chg="mod">
          <ac:chgData name="Križan Viktor" userId="02fe330a-3fb4-4fde-b426-2b8d5557ba7d" providerId="ADAL" clId="{4FF8B03D-A598-468C-8863-D88052621FF7}" dt="2024-04-23T11:23:35.521" v="65"/>
          <ac:spMkLst>
            <pc:docMk/>
            <pc:sldMk cId="1051056277" sldId="5963"/>
            <ac:spMk id="6" creationId="{048DFB8A-9D4A-07B9-8F93-A58519FEF0F3}"/>
          </ac:spMkLst>
        </pc:spChg>
      </pc:sldChg>
      <pc:sldChg chg="modSp">
        <pc:chgData name="Križan Viktor" userId="02fe330a-3fb4-4fde-b426-2b8d5557ba7d" providerId="ADAL" clId="{4FF8B03D-A598-468C-8863-D88052621FF7}" dt="2024-04-23T11:23:35.521" v="65"/>
        <pc:sldMkLst>
          <pc:docMk/>
          <pc:sldMk cId="3769269867" sldId="5964"/>
        </pc:sldMkLst>
        <pc:spChg chg="mod">
          <ac:chgData name="Križan Viktor" userId="02fe330a-3fb4-4fde-b426-2b8d5557ba7d" providerId="ADAL" clId="{4FF8B03D-A598-468C-8863-D88052621FF7}" dt="2024-04-23T11:23:35.521" v="65"/>
          <ac:spMkLst>
            <pc:docMk/>
            <pc:sldMk cId="3769269867" sldId="5964"/>
            <ac:spMk id="2" creationId="{00000000-0000-0000-0000-000000000000}"/>
          </ac:spMkLst>
        </pc:spChg>
        <pc:spChg chg="mod">
          <ac:chgData name="Križan Viktor" userId="02fe330a-3fb4-4fde-b426-2b8d5557ba7d" providerId="ADAL" clId="{4FF8B03D-A598-468C-8863-D88052621FF7}" dt="2024-04-23T11:23:35.521" v="65"/>
          <ac:spMkLst>
            <pc:docMk/>
            <pc:sldMk cId="3769269867" sldId="5964"/>
            <ac:spMk id="3" creationId="{00000000-0000-0000-0000-000000000000}"/>
          </ac:spMkLst>
        </pc:spChg>
        <pc:picChg chg="mod">
          <ac:chgData name="Križan Viktor" userId="02fe330a-3fb4-4fde-b426-2b8d5557ba7d" providerId="ADAL" clId="{4FF8B03D-A598-468C-8863-D88052621FF7}" dt="2024-04-23T11:23:35.521" v="65"/>
          <ac:picMkLst>
            <pc:docMk/>
            <pc:sldMk cId="3769269867" sldId="5964"/>
            <ac:picMk id="6" creationId="{00000000-0000-0000-0000-000000000000}"/>
          </ac:picMkLst>
        </pc:picChg>
        <pc:picChg chg="mod">
          <ac:chgData name="Križan Viktor" userId="02fe330a-3fb4-4fde-b426-2b8d5557ba7d" providerId="ADAL" clId="{4FF8B03D-A598-468C-8863-D88052621FF7}" dt="2024-04-23T11:23:35.521" v="65"/>
          <ac:picMkLst>
            <pc:docMk/>
            <pc:sldMk cId="3769269867" sldId="5964"/>
            <ac:picMk id="9" creationId="{00000000-0000-0000-0000-000000000000}"/>
          </ac:picMkLst>
        </pc:picChg>
      </pc:sldChg>
      <pc:sldChg chg="modSp">
        <pc:chgData name="Križan Viktor" userId="02fe330a-3fb4-4fde-b426-2b8d5557ba7d" providerId="ADAL" clId="{4FF8B03D-A598-468C-8863-D88052621FF7}" dt="2024-04-23T11:23:35.521" v="65"/>
        <pc:sldMkLst>
          <pc:docMk/>
          <pc:sldMk cId="2809624474" sldId="5965"/>
        </pc:sldMkLst>
        <pc:spChg chg="mod">
          <ac:chgData name="Križan Viktor" userId="02fe330a-3fb4-4fde-b426-2b8d5557ba7d" providerId="ADAL" clId="{4FF8B03D-A598-468C-8863-D88052621FF7}" dt="2024-04-23T11:23:35.521" v="65"/>
          <ac:spMkLst>
            <pc:docMk/>
            <pc:sldMk cId="2809624474" sldId="5965"/>
            <ac:spMk id="2" creationId="{00000000-0000-0000-0000-000000000000}"/>
          </ac:spMkLst>
        </pc:spChg>
        <pc:spChg chg="mod">
          <ac:chgData name="Križan Viktor" userId="02fe330a-3fb4-4fde-b426-2b8d5557ba7d" providerId="ADAL" clId="{4FF8B03D-A598-468C-8863-D88052621FF7}" dt="2024-04-23T11:23:35.521" v="65"/>
          <ac:spMkLst>
            <pc:docMk/>
            <pc:sldMk cId="2809624474" sldId="5965"/>
            <ac:spMk id="3" creationId="{00000000-0000-0000-0000-000000000000}"/>
          </ac:spMkLst>
        </pc:spChg>
        <pc:spChg chg="mod">
          <ac:chgData name="Križan Viktor" userId="02fe330a-3fb4-4fde-b426-2b8d5557ba7d" providerId="ADAL" clId="{4FF8B03D-A598-468C-8863-D88052621FF7}" dt="2024-04-23T11:23:35.521" v="65"/>
          <ac:spMkLst>
            <pc:docMk/>
            <pc:sldMk cId="2809624474" sldId="5965"/>
            <ac:spMk id="4" creationId="{00000000-0000-0000-0000-000000000000}"/>
          </ac:spMkLst>
        </pc:spChg>
        <pc:spChg chg="mod">
          <ac:chgData name="Križan Viktor" userId="02fe330a-3fb4-4fde-b426-2b8d5557ba7d" providerId="ADAL" clId="{4FF8B03D-A598-468C-8863-D88052621FF7}" dt="2024-04-23T11:23:35.521" v="65"/>
          <ac:spMkLst>
            <pc:docMk/>
            <pc:sldMk cId="2809624474" sldId="5965"/>
            <ac:spMk id="6" creationId="{00000000-0000-0000-0000-000000000000}"/>
          </ac:spMkLst>
        </pc:spChg>
        <pc:picChg chg="mod">
          <ac:chgData name="Križan Viktor" userId="02fe330a-3fb4-4fde-b426-2b8d5557ba7d" providerId="ADAL" clId="{4FF8B03D-A598-468C-8863-D88052621FF7}" dt="2024-04-23T11:23:35.521" v="65"/>
          <ac:picMkLst>
            <pc:docMk/>
            <pc:sldMk cId="2809624474" sldId="5965"/>
            <ac:picMk id="5" creationId="{00000000-0000-0000-0000-000000000000}"/>
          </ac:picMkLst>
        </pc:picChg>
        <pc:picChg chg="mod">
          <ac:chgData name="Križan Viktor" userId="02fe330a-3fb4-4fde-b426-2b8d5557ba7d" providerId="ADAL" clId="{4FF8B03D-A598-468C-8863-D88052621FF7}" dt="2024-04-23T11:23:35.521" v="65"/>
          <ac:picMkLst>
            <pc:docMk/>
            <pc:sldMk cId="2809624474" sldId="5965"/>
            <ac:picMk id="7" creationId="{00000000-0000-0000-0000-000000000000}"/>
          </ac:picMkLst>
        </pc:picChg>
      </pc:sldChg>
      <pc:sldChg chg="modSp">
        <pc:chgData name="Križan Viktor" userId="02fe330a-3fb4-4fde-b426-2b8d5557ba7d" providerId="ADAL" clId="{4FF8B03D-A598-468C-8863-D88052621FF7}" dt="2024-04-23T11:23:35.521" v="65"/>
        <pc:sldMkLst>
          <pc:docMk/>
          <pc:sldMk cId="2837785" sldId="5966"/>
        </pc:sldMkLst>
        <pc:spChg chg="mod">
          <ac:chgData name="Križan Viktor" userId="02fe330a-3fb4-4fde-b426-2b8d5557ba7d" providerId="ADAL" clId="{4FF8B03D-A598-468C-8863-D88052621FF7}" dt="2024-04-23T11:23:35.521" v="65"/>
          <ac:spMkLst>
            <pc:docMk/>
            <pc:sldMk cId="2837785" sldId="5966"/>
            <ac:spMk id="2" creationId="{00000000-0000-0000-0000-000000000000}"/>
          </ac:spMkLst>
        </pc:spChg>
        <pc:spChg chg="mod">
          <ac:chgData name="Križan Viktor" userId="02fe330a-3fb4-4fde-b426-2b8d5557ba7d" providerId="ADAL" clId="{4FF8B03D-A598-468C-8863-D88052621FF7}" dt="2024-04-23T11:23:35.521" v="65"/>
          <ac:spMkLst>
            <pc:docMk/>
            <pc:sldMk cId="2837785" sldId="5966"/>
            <ac:spMk id="3" creationId="{00000000-0000-0000-0000-000000000000}"/>
          </ac:spMkLst>
        </pc:spChg>
        <pc:spChg chg="mod">
          <ac:chgData name="Križan Viktor" userId="02fe330a-3fb4-4fde-b426-2b8d5557ba7d" providerId="ADAL" clId="{4FF8B03D-A598-468C-8863-D88052621FF7}" dt="2024-04-23T11:23:35.521" v="65"/>
          <ac:spMkLst>
            <pc:docMk/>
            <pc:sldMk cId="2837785" sldId="5966"/>
            <ac:spMk id="4" creationId="{00000000-0000-0000-0000-000000000000}"/>
          </ac:spMkLst>
        </pc:spChg>
        <pc:spChg chg="mod">
          <ac:chgData name="Križan Viktor" userId="02fe330a-3fb4-4fde-b426-2b8d5557ba7d" providerId="ADAL" clId="{4FF8B03D-A598-468C-8863-D88052621FF7}" dt="2024-04-23T11:23:35.521" v="65"/>
          <ac:spMkLst>
            <pc:docMk/>
            <pc:sldMk cId="2837785" sldId="5966"/>
            <ac:spMk id="6" creationId="{00000000-0000-0000-0000-000000000000}"/>
          </ac:spMkLst>
        </pc:spChg>
        <pc:picChg chg="mod">
          <ac:chgData name="Križan Viktor" userId="02fe330a-3fb4-4fde-b426-2b8d5557ba7d" providerId="ADAL" clId="{4FF8B03D-A598-468C-8863-D88052621FF7}" dt="2024-04-23T11:23:35.521" v="65"/>
          <ac:picMkLst>
            <pc:docMk/>
            <pc:sldMk cId="2837785" sldId="5966"/>
            <ac:picMk id="5" creationId="{00000000-0000-0000-0000-000000000000}"/>
          </ac:picMkLst>
        </pc:picChg>
        <pc:picChg chg="mod">
          <ac:chgData name="Križan Viktor" userId="02fe330a-3fb4-4fde-b426-2b8d5557ba7d" providerId="ADAL" clId="{4FF8B03D-A598-468C-8863-D88052621FF7}" dt="2024-04-23T11:23:35.521" v="65"/>
          <ac:picMkLst>
            <pc:docMk/>
            <pc:sldMk cId="2837785" sldId="5966"/>
            <ac:picMk id="7" creationId="{00000000-0000-0000-0000-000000000000}"/>
          </ac:picMkLst>
        </pc:picChg>
      </pc:sldChg>
      <pc:sldChg chg="modSp">
        <pc:chgData name="Križan Viktor" userId="02fe330a-3fb4-4fde-b426-2b8d5557ba7d" providerId="ADAL" clId="{4FF8B03D-A598-468C-8863-D88052621FF7}" dt="2024-04-23T11:23:35.521" v="65"/>
        <pc:sldMkLst>
          <pc:docMk/>
          <pc:sldMk cId="3914723862" sldId="5967"/>
        </pc:sldMkLst>
        <pc:spChg chg="mod">
          <ac:chgData name="Križan Viktor" userId="02fe330a-3fb4-4fde-b426-2b8d5557ba7d" providerId="ADAL" clId="{4FF8B03D-A598-468C-8863-D88052621FF7}" dt="2024-04-23T11:23:35.521" v="65"/>
          <ac:spMkLst>
            <pc:docMk/>
            <pc:sldMk cId="3914723862" sldId="5967"/>
            <ac:spMk id="2" creationId="{00000000-0000-0000-0000-000000000000}"/>
          </ac:spMkLst>
        </pc:spChg>
        <pc:spChg chg="mod">
          <ac:chgData name="Križan Viktor" userId="02fe330a-3fb4-4fde-b426-2b8d5557ba7d" providerId="ADAL" clId="{4FF8B03D-A598-468C-8863-D88052621FF7}" dt="2024-04-23T11:23:35.521" v="65"/>
          <ac:spMkLst>
            <pc:docMk/>
            <pc:sldMk cId="3914723862" sldId="5967"/>
            <ac:spMk id="4" creationId="{00000000-0000-0000-0000-000000000000}"/>
          </ac:spMkLst>
        </pc:spChg>
        <pc:spChg chg="mod">
          <ac:chgData name="Križan Viktor" userId="02fe330a-3fb4-4fde-b426-2b8d5557ba7d" providerId="ADAL" clId="{4FF8B03D-A598-468C-8863-D88052621FF7}" dt="2024-04-23T11:23:35.521" v="65"/>
          <ac:spMkLst>
            <pc:docMk/>
            <pc:sldMk cId="3914723862" sldId="5967"/>
            <ac:spMk id="6" creationId="{00000000-0000-0000-0000-000000000000}"/>
          </ac:spMkLst>
        </pc:spChg>
        <pc:spChg chg="mod">
          <ac:chgData name="Križan Viktor" userId="02fe330a-3fb4-4fde-b426-2b8d5557ba7d" providerId="ADAL" clId="{4FF8B03D-A598-468C-8863-D88052621FF7}" dt="2024-04-23T11:23:35.521" v="65"/>
          <ac:spMkLst>
            <pc:docMk/>
            <pc:sldMk cId="3914723862" sldId="5967"/>
            <ac:spMk id="14" creationId="{9C206F5F-BD62-06C2-7A58-FA25712D452F}"/>
          </ac:spMkLst>
        </pc:spChg>
        <pc:spChg chg="mod">
          <ac:chgData name="Križan Viktor" userId="02fe330a-3fb4-4fde-b426-2b8d5557ba7d" providerId="ADAL" clId="{4FF8B03D-A598-468C-8863-D88052621FF7}" dt="2024-04-23T11:23:35.521" v="65"/>
          <ac:spMkLst>
            <pc:docMk/>
            <pc:sldMk cId="3914723862" sldId="5967"/>
            <ac:spMk id="15" creationId="{52EC1BA8-53BF-620E-6A27-BC2256944882}"/>
          </ac:spMkLst>
        </pc:spChg>
        <pc:picChg chg="mod">
          <ac:chgData name="Križan Viktor" userId="02fe330a-3fb4-4fde-b426-2b8d5557ba7d" providerId="ADAL" clId="{4FF8B03D-A598-468C-8863-D88052621FF7}" dt="2024-04-23T11:23:35.521" v="65"/>
          <ac:picMkLst>
            <pc:docMk/>
            <pc:sldMk cId="3914723862" sldId="5967"/>
            <ac:picMk id="5" creationId="{00000000-0000-0000-0000-000000000000}"/>
          </ac:picMkLst>
        </pc:picChg>
        <pc:picChg chg="mod">
          <ac:chgData name="Križan Viktor" userId="02fe330a-3fb4-4fde-b426-2b8d5557ba7d" providerId="ADAL" clId="{4FF8B03D-A598-468C-8863-D88052621FF7}" dt="2024-04-23T11:23:35.521" v="65"/>
          <ac:picMkLst>
            <pc:docMk/>
            <pc:sldMk cId="3914723862" sldId="5967"/>
            <ac:picMk id="11" creationId="{00000000-0000-0000-0000-000000000000}"/>
          </ac:picMkLst>
        </pc:picChg>
        <pc:cxnChg chg="mod">
          <ac:chgData name="Križan Viktor" userId="02fe330a-3fb4-4fde-b426-2b8d5557ba7d" providerId="ADAL" clId="{4FF8B03D-A598-468C-8863-D88052621FF7}" dt="2024-04-23T11:23:35.521" v="65"/>
          <ac:cxnSpMkLst>
            <pc:docMk/>
            <pc:sldMk cId="3914723862" sldId="5967"/>
            <ac:cxnSpMk id="7" creationId="{B6CE19CD-139C-64FB-1BEF-9C9B1952B4DF}"/>
          </ac:cxnSpMkLst>
        </pc:cxnChg>
        <pc:cxnChg chg="mod">
          <ac:chgData name="Križan Viktor" userId="02fe330a-3fb4-4fde-b426-2b8d5557ba7d" providerId="ADAL" clId="{4FF8B03D-A598-468C-8863-D88052621FF7}" dt="2024-04-23T11:23:35.521" v="65"/>
          <ac:cxnSpMkLst>
            <pc:docMk/>
            <pc:sldMk cId="3914723862" sldId="5967"/>
            <ac:cxnSpMk id="10" creationId="{B91A96AA-9DF0-0DD9-7DB3-9F52DBB73D13}"/>
          </ac:cxnSpMkLst>
        </pc:cxnChg>
      </pc:sldChg>
      <pc:sldChg chg="modSp">
        <pc:chgData name="Križan Viktor" userId="02fe330a-3fb4-4fde-b426-2b8d5557ba7d" providerId="ADAL" clId="{4FF8B03D-A598-468C-8863-D88052621FF7}" dt="2024-04-23T11:23:35.521" v="65"/>
        <pc:sldMkLst>
          <pc:docMk/>
          <pc:sldMk cId="797473815" sldId="5968"/>
        </pc:sldMkLst>
        <pc:spChg chg="mod">
          <ac:chgData name="Križan Viktor" userId="02fe330a-3fb4-4fde-b426-2b8d5557ba7d" providerId="ADAL" clId="{4FF8B03D-A598-468C-8863-D88052621FF7}" dt="2024-04-23T11:23:35.521" v="65"/>
          <ac:spMkLst>
            <pc:docMk/>
            <pc:sldMk cId="797473815" sldId="5968"/>
            <ac:spMk id="2" creationId="{00000000-0000-0000-0000-000000000000}"/>
          </ac:spMkLst>
        </pc:spChg>
        <pc:spChg chg="mod">
          <ac:chgData name="Križan Viktor" userId="02fe330a-3fb4-4fde-b426-2b8d5557ba7d" providerId="ADAL" clId="{4FF8B03D-A598-468C-8863-D88052621FF7}" dt="2024-04-23T11:23:35.521" v="65"/>
          <ac:spMkLst>
            <pc:docMk/>
            <pc:sldMk cId="797473815" sldId="5968"/>
            <ac:spMk id="4" creationId="{00000000-0000-0000-0000-000000000000}"/>
          </ac:spMkLst>
        </pc:spChg>
        <pc:spChg chg="mod">
          <ac:chgData name="Križan Viktor" userId="02fe330a-3fb4-4fde-b426-2b8d5557ba7d" providerId="ADAL" clId="{4FF8B03D-A598-468C-8863-D88052621FF7}" dt="2024-04-23T11:23:35.521" v="65"/>
          <ac:spMkLst>
            <pc:docMk/>
            <pc:sldMk cId="797473815" sldId="5968"/>
            <ac:spMk id="6" creationId="{00000000-0000-0000-0000-000000000000}"/>
          </ac:spMkLst>
        </pc:spChg>
        <pc:graphicFrameChg chg="mod">
          <ac:chgData name="Križan Viktor" userId="02fe330a-3fb4-4fde-b426-2b8d5557ba7d" providerId="ADAL" clId="{4FF8B03D-A598-468C-8863-D88052621FF7}" dt="2024-04-23T11:23:35.521" v="65"/>
          <ac:graphicFrameMkLst>
            <pc:docMk/>
            <pc:sldMk cId="797473815" sldId="5968"/>
            <ac:graphicFrameMk id="10" creationId="{ABA762AA-D2A3-4864-3E51-1A7AD7320988}"/>
          </ac:graphicFrameMkLst>
        </pc:graphicFrameChg>
        <pc:picChg chg="mod">
          <ac:chgData name="Križan Viktor" userId="02fe330a-3fb4-4fde-b426-2b8d5557ba7d" providerId="ADAL" clId="{4FF8B03D-A598-468C-8863-D88052621FF7}" dt="2024-04-23T11:23:35.521" v="65"/>
          <ac:picMkLst>
            <pc:docMk/>
            <pc:sldMk cId="797473815" sldId="5968"/>
            <ac:picMk id="5" creationId="{00000000-0000-0000-0000-000000000000}"/>
          </ac:picMkLst>
        </pc:picChg>
        <pc:picChg chg="mod">
          <ac:chgData name="Križan Viktor" userId="02fe330a-3fb4-4fde-b426-2b8d5557ba7d" providerId="ADAL" clId="{4FF8B03D-A598-468C-8863-D88052621FF7}" dt="2024-04-23T11:23:35.521" v="65"/>
          <ac:picMkLst>
            <pc:docMk/>
            <pc:sldMk cId="797473815" sldId="5968"/>
            <ac:picMk id="7" creationId="{00000000-0000-0000-0000-000000000000}"/>
          </ac:picMkLst>
        </pc:picChg>
      </pc:sldChg>
      <pc:sldChg chg="modSp">
        <pc:chgData name="Križan Viktor" userId="02fe330a-3fb4-4fde-b426-2b8d5557ba7d" providerId="ADAL" clId="{4FF8B03D-A598-468C-8863-D88052621FF7}" dt="2024-04-23T11:23:35.521" v="65"/>
        <pc:sldMkLst>
          <pc:docMk/>
          <pc:sldMk cId="131906709" sldId="5969"/>
        </pc:sldMkLst>
        <pc:spChg chg="mod">
          <ac:chgData name="Križan Viktor" userId="02fe330a-3fb4-4fde-b426-2b8d5557ba7d" providerId="ADAL" clId="{4FF8B03D-A598-468C-8863-D88052621FF7}" dt="2024-04-23T11:23:35.521" v="65"/>
          <ac:spMkLst>
            <pc:docMk/>
            <pc:sldMk cId="131906709" sldId="5969"/>
            <ac:spMk id="2" creationId="{00000000-0000-0000-0000-000000000000}"/>
          </ac:spMkLst>
        </pc:spChg>
        <pc:spChg chg="mod">
          <ac:chgData name="Križan Viktor" userId="02fe330a-3fb4-4fde-b426-2b8d5557ba7d" providerId="ADAL" clId="{4FF8B03D-A598-468C-8863-D88052621FF7}" dt="2024-04-23T11:23:35.521" v="65"/>
          <ac:spMkLst>
            <pc:docMk/>
            <pc:sldMk cId="131906709" sldId="5969"/>
            <ac:spMk id="4" creationId="{00000000-0000-0000-0000-000000000000}"/>
          </ac:spMkLst>
        </pc:spChg>
        <pc:spChg chg="mod">
          <ac:chgData name="Križan Viktor" userId="02fe330a-3fb4-4fde-b426-2b8d5557ba7d" providerId="ADAL" clId="{4FF8B03D-A598-468C-8863-D88052621FF7}" dt="2024-04-23T11:23:35.521" v="65"/>
          <ac:spMkLst>
            <pc:docMk/>
            <pc:sldMk cId="131906709" sldId="5969"/>
            <ac:spMk id="6" creationId="{00000000-0000-0000-0000-000000000000}"/>
          </ac:spMkLst>
        </pc:spChg>
        <pc:graphicFrameChg chg="mod">
          <ac:chgData name="Križan Viktor" userId="02fe330a-3fb4-4fde-b426-2b8d5557ba7d" providerId="ADAL" clId="{4FF8B03D-A598-468C-8863-D88052621FF7}" dt="2024-04-23T11:23:35.521" v="65"/>
          <ac:graphicFrameMkLst>
            <pc:docMk/>
            <pc:sldMk cId="131906709" sldId="5969"/>
            <ac:graphicFrameMk id="10" creationId="{44318D17-2A1D-E8D7-698B-0C2174BE82A1}"/>
          </ac:graphicFrameMkLst>
        </pc:graphicFrameChg>
        <pc:picChg chg="mod">
          <ac:chgData name="Križan Viktor" userId="02fe330a-3fb4-4fde-b426-2b8d5557ba7d" providerId="ADAL" clId="{4FF8B03D-A598-468C-8863-D88052621FF7}" dt="2024-04-23T11:23:35.521" v="65"/>
          <ac:picMkLst>
            <pc:docMk/>
            <pc:sldMk cId="131906709" sldId="5969"/>
            <ac:picMk id="5" creationId="{00000000-0000-0000-0000-000000000000}"/>
          </ac:picMkLst>
        </pc:picChg>
        <pc:picChg chg="mod">
          <ac:chgData name="Križan Viktor" userId="02fe330a-3fb4-4fde-b426-2b8d5557ba7d" providerId="ADAL" clId="{4FF8B03D-A598-468C-8863-D88052621FF7}" dt="2024-04-23T11:23:35.521" v="65"/>
          <ac:picMkLst>
            <pc:docMk/>
            <pc:sldMk cId="131906709" sldId="5969"/>
            <ac:picMk id="7" creationId="{00000000-0000-0000-0000-000000000000}"/>
          </ac:picMkLst>
        </pc:picChg>
      </pc:sldChg>
      <pc:sldChg chg="modSp">
        <pc:chgData name="Križan Viktor" userId="02fe330a-3fb4-4fde-b426-2b8d5557ba7d" providerId="ADAL" clId="{4FF8B03D-A598-468C-8863-D88052621FF7}" dt="2024-04-23T11:23:35.521" v="65"/>
        <pc:sldMkLst>
          <pc:docMk/>
          <pc:sldMk cId="2538493926" sldId="5970"/>
        </pc:sldMkLst>
        <pc:spChg chg="mod">
          <ac:chgData name="Križan Viktor" userId="02fe330a-3fb4-4fde-b426-2b8d5557ba7d" providerId="ADAL" clId="{4FF8B03D-A598-468C-8863-D88052621FF7}" dt="2024-04-23T11:23:35.521" v="65"/>
          <ac:spMkLst>
            <pc:docMk/>
            <pc:sldMk cId="2538493926" sldId="5970"/>
            <ac:spMk id="2" creationId="{00000000-0000-0000-0000-000000000000}"/>
          </ac:spMkLst>
        </pc:spChg>
        <pc:spChg chg="mod">
          <ac:chgData name="Križan Viktor" userId="02fe330a-3fb4-4fde-b426-2b8d5557ba7d" providerId="ADAL" clId="{4FF8B03D-A598-468C-8863-D88052621FF7}" dt="2024-04-23T11:23:35.521" v="65"/>
          <ac:spMkLst>
            <pc:docMk/>
            <pc:sldMk cId="2538493926" sldId="5970"/>
            <ac:spMk id="3" creationId="{00000000-0000-0000-0000-000000000000}"/>
          </ac:spMkLst>
        </pc:spChg>
        <pc:spChg chg="mod">
          <ac:chgData name="Križan Viktor" userId="02fe330a-3fb4-4fde-b426-2b8d5557ba7d" providerId="ADAL" clId="{4FF8B03D-A598-468C-8863-D88052621FF7}" dt="2024-04-23T11:23:35.521" v="65"/>
          <ac:spMkLst>
            <pc:docMk/>
            <pc:sldMk cId="2538493926" sldId="5970"/>
            <ac:spMk id="4" creationId="{00000000-0000-0000-0000-000000000000}"/>
          </ac:spMkLst>
        </pc:spChg>
        <pc:spChg chg="mod">
          <ac:chgData name="Križan Viktor" userId="02fe330a-3fb4-4fde-b426-2b8d5557ba7d" providerId="ADAL" clId="{4FF8B03D-A598-468C-8863-D88052621FF7}" dt="2024-04-23T11:23:35.521" v="65"/>
          <ac:spMkLst>
            <pc:docMk/>
            <pc:sldMk cId="2538493926" sldId="5970"/>
            <ac:spMk id="6" creationId="{00000000-0000-0000-0000-000000000000}"/>
          </ac:spMkLst>
        </pc:spChg>
        <pc:graphicFrameChg chg="mod">
          <ac:chgData name="Križan Viktor" userId="02fe330a-3fb4-4fde-b426-2b8d5557ba7d" providerId="ADAL" clId="{4FF8B03D-A598-468C-8863-D88052621FF7}" dt="2024-04-23T11:23:35.521" v="65"/>
          <ac:graphicFrameMkLst>
            <pc:docMk/>
            <pc:sldMk cId="2538493926" sldId="5970"/>
            <ac:graphicFrameMk id="9" creationId="{87751A2B-50FE-2233-930E-C2B26BED4374}"/>
          </ac:graphicFrameMkLst>
        </pc:graphicFrameChg>
        <pc:picChg chg="mod">
          <ac:chgData name="Križan Viktor" userId="02fe330a-3fb4-4fde-b426-2b8d5557ba7d" providerId="ADAL" clId="{4FF8B03D-A598-468C-8863-D88052621FF7}" dt="2024-04-23T11:23:35.521" v="65"/>
          <ac:picMkLst>
            <pc:docMk/>
            <pc:sldMk cId="2538493926" sldId="5970"/>
            <ac:picMk id="5" creationId="{00000000-0000-0000-0000-000000000000}"/>
          </ac:picMkLst>
        </pc:picChg>
        <pc:picChg chg="mod">
          <ac:chgData name="Križan Viktor" userId="02fe330a-3fb4-4fde-b426-2b8d5557ba7d" providerId="ADAL" clId="{4FF8B03D-A598-468C-8863-D88052621FF7}" dt="2024-04-23T11:23:35.521" v="65"/>
          <ac:picMkLst>
            <pc:docMk/>
            <pc:sldMk cId="2538493926" sldId="5970"/>
            <ac:picMk id="8" creationId="{00000000-0000-0000-0000-000000000000}"/>
          </ac:picMkLst>
        </pc:picChg>
      </pc:sldChg>
      <pc:sldChg chg="modSp">
        <pc:chgData name="Križan Viktor" userId="02fe330a-3fb4-4fde-b426-2b8d5557ba7d" providerId="ADAL" clId="{4FF8B03D-A598-468C-8863-D88052621FF7}" dt="2024-04-23T11:23:35.521" v="65"/>
        <pc:sldMkLst>
          <pc:docMk/>
          <pc:sldMk cId="4278277072" sldId="5971"/>
        </pc:sldMkLst>
        <pc:spChg chg="mod">
          <ac:chgData name="Križan Viktor" userId="02fe330a-3fb4-4fde-b426-2b8d5557ba7d" providerId="ADAL" clId="{4FF8B03D-A598-468C-8863-D88052621FF7}" dt="2024-04-23T11:23:35.521" v="65"/>
          <ac:spMkLst>
            <pc:docMk/>
            <pc:sldMk cId="4278277072" sldId="5971"/>
            <ac:spMk id="2" creationId="{00000000-0000-0000-0000-000000000000}"/>
          </ac:spMkLst>
        </pc:spChg>
        <pc:spChg chg="mod">
          <ac:chgData name="Križan Viktor" userId="02fe330a-3fb4-4fde-b426-2b8d5557ba7d" providerId="ADAL" clId="{4FF8B03D-A598-468C-8863-D88052621FF7}" dt="2024-04-23T11:23:35.521" v="65"/>
          <ac:spMkLst>
            <pc:docMk/>
            <pc:sldMk cId="4278277072" sldId="5971"/>
            <ac:spMk id="3" creationId="{00000000-0000-0000-0000-000000000000}"/>
          </ac:spMkLst>
        </pc:spChg>
        <pc:spChg chg="mod">
          <ac:chgData name="Križan Viktor" userId="02fe330a-3fb4-4fde-b426-2b8d5557ba7d" providerId="ADAL" clId="{4FF8B03D-A598-468C-8863-D88052621FF7}" dt="2024-04-23T11:23:35.521" v="65"/>
          <ac:spMkLst>
            <pc:docMk/>
            <pc:sldMk cId="4278277072" sldId="5971"/>
            <ac:spMk id="4" creationId="{00000000-0000-0000-0000-000000000000}"/>
          </ac:spMkLst>
        </pc:spChg>
        <pc:spChg chg="mod">
          <ac:chgData name="Križan Viktor" userId="02fe330a-3fb4-4fde-b426-2b8d5557ba7d" providerId="ADAL" clId="{4FF8B03D-A598-468C-8863-D88052621FF7}" dt="2024-04-23T11:23:35.521" v="65"/>
          <ac:spMkLst>
            <pc:docMk/>
            <pc:sldMk cId="4278277072" sldId="5971"/>
            <ac:spMk id="6" creationId="{00000000-0000-0000-0000-000000000000}"/>
          </ac:spMkLst>
        </pc:spChg>
        <pc:graphicFrameChg chg="mod">
          <ac:chgData name="Križan Viktor" userId="02fe330a-3fb4-4fde-b426-2b8d5557ba7d" providerId="ADAL" clId="{4FF8B03D-A598-468C-8863-D88052621FF7}" dt="2024-04-23T11:23:35.521" v="65"/>
          <ac:graphicFrameMkLst>
            <pc:docMk/>
            <pc:sldMk cId="4278277072" sldId="5971"/>
            <ac:graphicFrameMk id="9" creationId="{09610426-E2E3-3933-F622-FEFAE78B3D21}"/>
          </ac:graphicFrameMkLst>
        </pc:graphicFrameChg>
        <pc:picChg chg="mod">
          <ac:chgData name="Križan Viktor" userId="02fe330a-3fb4-4fde-b426-2b8d5557ba7d" providerId="ADAL" clId="{4FF8B03D-A598-468C-8863-D88052621FF7}" dt="2024-04-23T11:23:35.521" v="65"/>
          <ac:picMkLst>
            <pc:docMk/>
            <pc:sldMk cId="4278277072" sldId="5971"/>
            <ac:picMk id="5" creationId="{00000000-0000-0000-0000-000000000000}"/>
          </ac:picMkLst>
        </pc:picChg>
        <pc:picChg chg="mod">
          <ac:chgData name="Križan Viktor" userId="02fe330a-3fb4-4fde-b426-2b8d5557ba7d" providerId="ADAL" clId="{4FF8B03D-A598-468C-8863-D88052621FF7}" dt="2024-04-23T11:23:35.521" v="65"/>
          <ac:picMkLst>
            <pc:docMk/>
            <pc:sldMk cId="4278277072" sldId="5971"/>
            <ac:picMk id="8" creationId="{00000000-0000-0000-0000-000000000000}"/>
          </ac:picMkLst>
        </pc:picChg>
      </pc:sldChg>
      <pc:sldChg chg="add del">
        <pc:chgData name="Križan Viktor" userId="02fe330a-3fb4-4fde-b426-2b8d5557ba7d" providerId="ADAL" clId="{4FF8B03D-A598-468C-8863-D88052621FF7}" dt="2024-04-23T11:20:19.651" v="34" actId="47"/>
        <pc:sldMkLst>
          <pc:docMk/>
          <pc:sldMk cId="1689680601" sldId="5972"/>
        </pc:sldMkLst>
      </pc:sldChg>
      <pc:sldChg chg="modSp add del mod">
        <pc:chgData name="Križan Viktor" userId="02fe330a-3fb4-4fde-b426-2b8d5557ba7d" providerId="ADAL" clId="{4FF8B03D-A598-468C-8863-D88052621FF7}" dt="2024-04-23T11:23:36.866" v="77" actId="27636"/>
        <pc:sldMkLst>
          <pc:docMk/>
          <pc:sldMk cId="3622051849" sldId="5973"/>
        </pc:sldMkLst>
        <pc:spChg chg="mod">
          <ac:chgData name="Križan Viktor" userId="02fe330a-3fb4-4fde-b426-2b8d5557ba7d" providerId="ADAL" clId="{4FF8B03D-A598-468C-8863-D88052621FF7}" dt="2024-04-23T11:23:36.866" v="77" actId="27636"/>
          <ac:spMkLst>
            <pc:docMk/>
            <pc:sldMk cId="3622051849" sldId="5973"/>
            <ac:spMk id="3" creationId="{03C15247-B6EB-4053-EBC7-DFF76470AD6C}"/>
          </ac:spMkLst>
        </pc:spChg>
      </pc:sldChg>
      <pc:sldChg chg="modSp add del mod">
        <pc:chgData name="Križan Viktor" userId="02fe330a-3fb4-4fde-b426-2b8d5557ba7d" providerId="ADAL" clId="{4FF8B03D-A598-468C-8863-D88052621FF7}" dt="2024-04-23T11:24:01.323" v="86" actId="14100"/>
        <pc:sldMkLst>
          <pc:docMk/>
          <pc:sldMk cId="4227397716" sldId="5974"/>
        </pc:sldMkLst>
        <pc:spChg chg="mod">
          <ac:chgData name="Križan Viktor" userId="02fe330a-3fb4-4fde-b426-2b8d5557ba7d" providerId="ADAL" clId="{4FF8B03D-A598-468C-8863-D88052621FF7}" dt="2024-04-23T11:24:01.323" v="86" actId="14100"/>
          <ac:spMkLst>
            <pc:docMk/>
            <pc:sldMk cId="4227397716" sldId="5974"/>
            <ac:spMk id="3" creationId="{57A183F5-5253-4BD9-BD59-5DFDDCC55B42}"/>
          </ac:spMkLst>
        </pc:spChg>
      </pc:sldChg>
      <pc:sldChg chg="modSp add del mod">
        <pc:chgData name="Križan Viktor" userId="02fe330a-3fb4-4fde-b426-2b8d5557ba7d" providerId="ADAL" clId="{4FF8B03D-A598-468C-8863-D88052621FF7}" dt="2024-04-23T11:24:37.287" v="94" actId="14100"/>
        <pc:sldMkLst>
          <pc:docMk/>
          <pc:sldMk cId="378529031" sldId="5975"/>
        </pc:sldMkLst>
        <pc:spChg chg="mod">
          <ac:chgData name="Križan Viktor" userId="02fe330a-3fb4-4fde-b426-2b8d5557ba7d" providerId="ADAL" clId="{4FF8B03D-A598-468C-8863-D88052621FF7}" dt="2024-04-23T11:24:37.287" v="94" actId="14100"/>
          <ac:spMkLst>
            <pc:docMk/>
            <pc:sldMk cId="378529031" sldId="5975"/>
            <ac:spMk id="3" creationId="{22519FAA-B094-E24F-F353-203CED8985EF}"/>
          </ac:spMkLst>
        </pc:spChg>
      </pc:sldChg>
      <pc:sldChg chg="modSp add del mod">
        <pc:chgData name="Križan Viktor" userId="02fe330a-3fb4-4fde-b426-2b8d5557ba7d" providerId="ADAL" clId="{4FF8B03D-A598-468C-8863-D88052621FF7}" dt="2024-04-23T11:21:12.965" v="42"/>
        <pc:sldMkLst>
          <pc:docMk/>
          <pc:sldMk cId="1559389856" sldId="5976"/>
        </pc:sldMkLst>
        <pc:spChg chg="mod">
          <ac:chgData name="Križan Viktor" userId="02fe330a-3fb4-4fde-b426-2b8d5557ba7d" providerId="ADAL" clId="{4FF8B03D-A598-468C-8863-D88052621FF7}" dt="2024-04-23T11:21:12.965" v="42"/>
          <ac:spMkLst>
            <pc:docMk/>
            <pc:sldMk cId="1559389856" sldId="5976"/>
            <ac:spMk id="3" creationId="{175372F1-A222-C2CC-1865-2B5584FC2E41}"/>
          </ac:spMkLst>
        </pc:spChg>
      </pc:sldChg>
      <pc:sldChg chg="modSp add del mod">
        <pc:chgData name="Križan Viktor" userId="02fe330a-3fb4-4fde-b426-2b8d5557ba7d" providerId="ADAL" clId="{4FF8B03D-A598-468C-8863-D88052621FF7}" dt="2024-04-23T11:25:03.469" v="100" actId="27636"/>
        <pc:sldMkLst>
          <pc:docMk/>
          <pc:sldMk cId="1752372570" sldId="5977"/>
        </pc:sldMkLst>
        <pc:spChg chg="mod">
          <ac:chgData name="Križan Viktor" userId="02fe330a-3fb4-4fde-b426-2b8d5557ba7d" providerId="ADAL" clId="{4FF8B03D-A598-468C-8863-D88052621FF7}" dt="2024-04-23T11:25:03.469" v="100" actId="27636"/>
          <ac:spMkLst>
            <pc:docMk/>
            <pc:sldMk cId="1752372570" sldId="5977"/>
            <ac:spMk id="3" creationId="{A70A2FE4-908D-0B7C-4FD2-183739230179}"/>
          </ac:spMkLst>
        </pc:spChg>
      </pc:sldChg>
      <pc:sldChg chg="modSp add del mod">
        <pc:chgData name="Križan Viktor" userId="02fe330a-3fb4-4fde-b426-2b8d5557ba7d" providerId="ADAL" clId="{4FF8B03D-A598-468C-8863-D88052621FF7}" dt="2024-04-23T11:23:37.227" v="79" actId="27636"/>
        <pc:sldMkLst>
          <pc:docMk/>
          <pc:sldMk cId="4036197430" sldId="5978"/>
        </pc:sldMkLst>
        <pc:spChg chg="mod">
          <ac:chgData name="Križan Viktor" userId="02fe330a-3fb4-4fde-b426-2b8d5557ba7d" providerId="ADAL" clId="{4FF8B03D-A598-468C-8863-D88052621FF7}" dt="2024-04-23T11:21:42.403" v="49" actId="20577"/>
          <ac:spMkLst>
            <pc:docMk/>
            <pc:sldMk cId="4036197430" sldId="5978"/>
            <ac:spMk id="2" creationId="{9CF9DDAC-37DB-DE59-8922-38D509A897A6}"/>
          </ac:spMkLst>
        </pc:spChg>
        <pc:spChg chg="mod">
          <ac:chgData name="Križan Viktor" userId="02fe330a-3fb4-4fde-b426-2b8d5557ba7d" providerId="ADAL" clId="{4FF8B03D-A598-468C-8863-D88052621FF7}" dt="2024-04-23T11:23:37.227" v="79" actId="27636"/>
          <ac:spMkLst>
            <pc:docMk/>
            <pc:sldMk cId="4036197430" sldId="5978"/>
            <ac:spMk id="3" creationId="{E32B7F1C-3E4E-A3A3-B802-F01D049F6BF9}"/>
          </ac:spMkLst>
        </pc:spChg>
      </pc:sldChg>
      <pc:sldChg chg="modSp add del mod">
        <pc:chgData name="Križan Viktor" userId="02fe330a-3fb4-4fde-b426-2b8d5557ba7d" providerId="ADAL" clId="{4FF8B03D-A598-468C-8863-D88052621FF7}" dt="2024-04-23T11:22:19.775" v="54"/>
        <pc:sldMkLst>
          <pc:docMk/>
          <pc:sldMk cId="3003043975" sldId="5979"/>
        </pc:sldMkLst>
        <pc:spChg chg="mod">
          <ac:chgData name="Križan Viktor" userId="02fe330a-3fb4-4fde-b426-2b8d5557ba7d" providerId="ADAL" clId="{4FF8B03D-A598-468C-8863-D88052621FF7}" dt="2024-04-23T11:22:19.775" v="54"/>
          <ac:spMkLst>
            <pc:docMk/>
            <pc:sldMk cId="3003043975" sldId="5979"/>
            <ac:spMk id="3" creationId="{6C816A9C-E706-1DFC-BD4A-A3F5C049AA72}"/>
          </ac:spMkLst>
        </pc:spChg>
      </pc:sldChg>
      <pc:sldChg chg="modSp add del mod">
        <pc:chgData name="Križan Viktor" userId="02fe330a-3fb4-4fde-b426-2b8d5557ba7d" providerId="ADAL" clId="{4FF8B03D-A598-468C-8863-D88052621FF7}" dt="2024-04-23T11:23:37.666" v="81" actId="27636"/>
        <pc:sldMkLst>
          <pc:docMk/>
          <pc:sldMk cId="2214169531" sldId="5980"/>
        </pc:sldMkLst>
        <pc:spChg chg="mod">
          <ac:chgData name="Križan Viktor" userId="02fe330a-3fb4-4fde-b426-2b8d5557ba7d" providerId="ADAL" clId="{4FF8B03D-A598-468C-8863-D88052621FF7}" dt="2024-04-23T11:23:37.666" v="81" actId="27636"/>
          <ac:spMkLst>
            <pc:docMk/>
            <pc:sldMk cId="2214169531" sldId="5980"/>
            <ac:spMk id="3" creationId="{06FEAE70-8243-2E80-3CC3-9D36A626A985}"/>
          </ac:spMkLst>
        </pc:spChg>
      </pc:sldChg>
      <pc:sldChg chg="modSp add del mod">
        <pc:chgData name="Križan Viktor" userId="02fe330a-3fb4-4fde-b426-2b8d5557ba7d" providerId="ADAL" clId="{4FF8B03D-A598-468C-8863-D88052621FF7}" dt="2024-04-23T11:23:37.776" v="82" actId="27636"/>
        <pc:sldMkLst>
          <pc:docMk/>
          <pc:sldMk cId="3654904642" sldId="5981"/>
        </pc:sldMkLst>
        <pc:spChg chg="mod">
          <ac:chgData name="Križan Viktor" userId="02fe330a-3fb4-4fde-b426-2b8d5557ba7d" providerId="ADAL" clId="{4FF8B03D-A598-468C-8863-D88052621FF7}" dt="2024-04-23T11:23:37.776" v="82" actId="27636"/>
          <ac:spMkLst>
            <pc:docMk/>
            <pc:sldMk cId="3654904642" sldId="5981"/>
            <ac:spMk id="3" creationId="{CE6A838D-CF9F-5888-E60E-88356E6E6DFF}"/>
          </ac:spMkLst>
        </pc:spChg>
      </pc:sldChg>
      <pc:sldChg chg="modSp add del mod">
        <pc:chgData name="Križan Viktor" userId="02fe330a-3fb4-4fde-b426-2b8d5557ba7d" providerId="ADAL" clId="{4FF8B03D-A598-468C-8863-D88052621FF7}" dt="2024-04-23T11:23:37.839" v="83" actId="27636"/>
        <pc:sldMkLst>
          <pc:docMk/>
          <pc:sldMk cId="3376646702" sldId="5982"/>
        </pc:sldMkLst>
        <pc:spChg chg="mod">
          <ac:chgData name="Križan Viktor" userId="02fe330a-3fb4-4fde-b426-2b8d5557ba7d" providerId="ADAL" clId="{4FF8B03D-A598-468C-8863-D88052621FF7}" dt="2024-04-23T11:23:37.839" v="83" actId="27636"/>
          <ac:spMkLst>
            <pc:docMk/>
            <pc:sldMk cId="3376646702" sldId="5982"/>
            <ac:spMk id="3" creationId="{DCFD93F0-19D4-CAC2-4B6B-49E0F593945C}"/>
          </ac:spMkLst>
        </pc:spChg>
      </pc:sldChg>
      <pc:sldChg chg="add del">
        <pc:chgData name="Križan Viktor" userId="02fe330a-3fb4-4fde-b426-2b8d5557ba7d" providerId="ADAL" clId="{4FF8B03D-A598-468C-8863-D88052621FF7}" dt="2024-04-23T11:20:32.377" v="35" actId="47"/>
        <pc:sldMkLst>
          <pc:docMk/>
          <pc:sldMk cId="472909090" sldId="5983"/>
        </pc:sldMkLst>
      </pc:sldChg>
      <pc:sldChg chg="modSp modNotes">
        <pc:chgData name="Križan Viktor" userId="02fe330a-3fb4-4fde-b426-2b8d5557ba7d" providerId="ADAL" clId="{4FF8B03D-A598-468C-8863-D88052621FF7}" dt="2024-04-23T11:23:35.521" v="65"/>
        <pc:sldMkLst>
          <pc:docMk/>
          <pc:sldMk cId="2975580437" sldId="5984"/>
        </pc:sldMkLst>
        <pc:spChg chg="mod">
          <ac:chgData name="Križan Viktor" userId="02fe330a-3fb4-4fde-b426-2b8d5557ba7d" providerId="ADAL" clId="{4FF8B03D-A598-468C-8863-D88052621FF7}" dt="2024-04-23T11:23:35.521" v="65"/>
          <ac:spMkLst>
            <pc:docMk/>
            <pc:sldMk cId="2975580437" sldId="5984"/>
            <ac:spMk id="3" creationId="{171B0BCB-B16F-433D-A30A-664C1B882A4B}"/>
          </ac:spMkLst>
        </pc:spChg>
        <pc:spChg chg="mod">
          <ac:chgData name="Križan Viktor" userId="02fe330a-3fb4-4fde-b426-2b8d5557ba7d" providerId="ADAL" clId="{4FF8B03D-A598-468C-8863-D88052621FF7}" dt="2024-04-23T11:23:35.521" v="65"/>
          <ac:spMkLst>
            <pc:docMk/>
            <pc:sldMk cId="2975580437" sldId="5984"/>
            <ac:spMk id="6" creationId="{048DFB8A-9D4A-07B9-8F93-A58519FEF0F3}"/>
          </ac:spMkLst>
        </pc:spChg>
      </pc:sldChg>
      <pc:sldChg chg="add del">
        <pc:chgData name="Križan Viktor" userId="02fe330a-3fb4-4fde-b426-2b8d5557ba7d" providerId="ADAL" clId="{4FF8B03D-A598-468C-8863-D88052621FF7}" dt="2024-04-23T11:20:18.503" v="33"/>
        <pc:sldMkLst>
          <pc:docMk/>
          <pc:sldMk cId="1689680601" sldId="5985"/>
        </pc:sldMkLst>
      </pc:sldChg>
      <pc:sldChg chg="modSp add del mod">
        <pc:chgData name="Križan Viktor" userId="02fe330a-3fb4-4fde-b426-2b8d5557ba7d" providerId="ADAL" clId="{4FF8B03D-A598-468C-8863-D88052621FF7}" dt="2024-04-23T11:20:18.503" v="33"/>
        <pc:sldMkLst>
          <pc:docMk/>
          <pc:sldMk cId="3622051849" sldId="5986"/>
        </pc:sldMkLst>
        <pc:spChg chg="mod">
          <ac:chgData name="Križan Viktor" userId="02fe330a-3fb4-4fde-b426-2b8d5557ba7d" providerId="ADAL" clId="{4FF8B03D-A598-468C-8863-D88052621FF7}" dt="2024-04-23T11:20:18.503" v="33"/>
          <ac:spMkLst>
            <pc:docMk/>
            <pc:sldMk cId="3622051849" sldId="5986"/>
            <ac:spMk id="2" creationId="{0D7D784B-FD80-0F37-169B-3E4564588D2F}"/>
          </ac:spMkLst>
        </pc:spChg>
        <pc:spChg chg="mod">
          <ac:chgData name="Križan Viktor" userId="02fe330a-3fb4-4fde-b426-2b8d5557ba7d" providerId="ADAL" clId="{4FF8B03D-A598-468C-8863-D88052621FF7}" dt="2024-04-23T11:20:18.503" v="33"/>
          <ac:spMkLst>
            <pc:docMk/>
            <pc:sldMk cId="3622051849" sldId="5986"/>
            <ac:spMk id="3" creationId="{03C15247-B6EB-4053-EBC7-DFF76470AD6C}"/>
          </ac:spMkLst>
        </pc:spChg>
      </pc:sldChg>
      <pc:sldChg chg="modSp add del mod">
        <pc:chgData name="Križan Viktor" userId="02fe330a-3fb4-4fde-b426-2b8d5557ba7d" providerId="ADAL" clId="{4FF8B03D-A598-468C-8863-D88052621FF7}" dt="2024-04-23T11:20:18.503" v="33"/>
        <pc:sldMkLst>
          <pc:docMk/>
          <pc:sldMk cId="4227397716" sldId="5987"/>
        </pc:sldMkLst>
        <pc:spChg chg="mod">
          <ac:chgData name="Križan Viktor" userId="02fe330a-3fb4-4fde-b426-2b8d5557ba7d" providerId="ADAL" clId="{4FF8B03D-A598-468C-8863-D88052621FF7}" dt="2024-04-23T11:20:18.503" v="33"/>
          <ac:spMkLst>
            <pc:docMk/>
            <pc:sldMk cId="4227397716" sldId="5987"/>
            <ac:spMk id="2" creationId="{25397111-C636-BEBA-5941-2AAD73E820E3}"/>
          </ac:spMkLst>
        </pc:spChg>
        <pc:spChg chg="mod">
          <ac:chgData name="Križan Viktor" userId="02fe330a-3fb4-4fde-b426-2b8d5557ba7d" providerId="ADAL" clId="{4FF8B03D-A598-468C-8863-D88052621FF7}" dt="2024-04-23T11:20:18.503" v="33"/>
          <ac:spMkLst>
            <pc:docMk/>
            <pc:sldMk cId="4227397716" sldId="5987"/>
            <ac:spMk id="3" creationId="{57A183F5-5253-4BD9-BD59-5DFDDCC55B42}"/>
          </ac:spMkLst>
        </pc:spChg>
      </pc:sldChg>
      <pc:sldChg chg="modSp add del mod">
        <pc:chgData name="Križan Viktor" userId="02fe330a-3fb4-4fde-b426-2b8d5557ba7d" providerId="ADAL" clId="{4FF8B03D-A598-468C-8863-D88052621FF7}" dt="2024-04-23T11:20:18.503" v="33"/>
        <pc:sldMkLst>
          <pc:docMk/>
          <pc:sldMk cId="378529031" sldId="5988"/>
        </pc:sldMkLst>
        <pc:spChg chg="mod">
          <ac:chgData name="Križan Viktor" userId="02fe330a-3fb4-4fde-b426-2b8d5557ba7d" providerId="ADAL" clId="{4FF8B03D-A598-468C-8863-D88052621FF7}" dt="2024-04-23T11:20:18.503" v="33"/>
          <ac:spMkLst>
            <pc:docMk/>
            <pc:sldMk cId="378529031" sldId="5988"/>
            <ac:spMk id="2" creationId="{58BBF3FB-8D12-574D-DD65-3D5A0617F3E7}"/>
          </ac:spMkLst>
        </pc:spChg>
        <pc:spChg chg="mod">
          <ac:chgData name="Križan Viktor" userId="02fe330a-3fb4-4fde-b426-2b8d5557ba7d" providerId="ADAL" clId="{4FF8B03D-A598-468C-8863-D88052621FF7}" dt="2024-04-23T11:20:18.503" v="33"/>
          <ac:spMkLst>
            <pc:docMk/>
            <pc:sldMk cId="378529031" sldId="5988"/>
            <ac:spMk id="3" creationId="{22519FAA-B094-E24F-F353-203CED8985EF}"/>
          </ac:spMkLst>
        </pc:spChg>
      </pc:sldChg>
      <pc:sldChg chg="modSp add del mod">
        <pc:chgData name="Križan Viktor" userId="02fe330a-3fb4-4fde-b426-2b8d5557ba7d" providerId="ADAL" clId="{4FF8B03D-A598-468C-8863-D88052621FF7}" dt="2024-04-23T11:20:18.503" v="33"/>
        <pc:sldMkLst>
          <pc:docMk/>
          <pc:sldMk cId="1559389856" sldId="5989"/>
        </pc:sldMkLst>
        <pc:spChg chg="mod">
          <ac:chgData name="Križan Viktor" userId="02fe330a-3fb4-4fde-b426-2b8d5557ba7d" providerId="ADAL" clId="{4FF8B03D-A598-468C-8863-D88052621FF7}" dt="2024-04-23T11:20:18.503" v="33"/>
          <ac:spMkLst>
            <pc:docMk/>
            <pc:sldMk cId="1559389856" sldId="5989"/>
            <ac:spMk id="3" creationId="{175372F1-A222-C2CC-1865-2B5584FC2E41}"/>
          </ac:spMkLst>
        </pc:spChg>
      </pc:sldChg>
      <pc:sldChg chg="modSp add del mod">
        <pc:chgData name="Križan Viktor" userId="02fe330a-3fb4-4fde-b426-2b8d5557ba7d" providerId="ADAL" clId="{4FF8B03D-A598-468C-8863-D88052621FF7}" dt="2024-04-23T11:20:18.503" v="33"/>
        <pc:sldMkLst>
          <pc:docMk/>
          <pc:sldMk cId="1752372570" sldId="5990"/>
        </pc:sldMkLst>
        <pc:spChg chg="mod">
          <ac:chgData name="Križan Viktor" userId="02fe330a-3fb4-4fde-b426-2b8d5557ba7d" providerId="ADAL" clId="{4FF8B03D-A598-468C-8863-D88052621FF7}" dt="2024-04-23T11:20:18.503" v="33"/>
          <ac:spMkLst>
            <pc:docMk/>
            <pc:sldMk cId="1752372570" sldId="5990"/>
            <ac:spMk id="2" creationId="{9C7070CF-B80D-1218-98F0-72FA9C42015A}"/>
          </ac:spMkLst>
        </pc:spChg>
        <pc:spChg chg="mod">
          <ac:chgData name="Križan Viktor" userId="02fe330a-3fb4-4fde-b426-2b8d5557ba7d" providerId="ADAL" clId="{4FF8B03D-A598-468C-8863-D88052621FF7}" dt="2024-04-23T11:20:18.503" v="33"/>
          <ac:spMkLst>
            <pc:docMk/>
            <pc:sldMk cId="1752372570" sldId="5990"/>
            <ac:spMk id="3" creationId="{A70A2FE4-908D-0B7C-4FD2-183739230179}"/>
          </ac:spMkLst>
        </pc:spChg>
      </pc:sldChg>
      <pc:sldChg chg="modSp add del mod">
        <pc:chgData name="Križan Viktor" userId="02fe330a-3fb4-4fde-b426-2b8d5557ba7d" providerId="ADAL" clId="{4FF8B03D-A598-468C-8863-D88052621FF7}" dt="2024-04-23T11:20:18.503" v="33"/>
        <pc:sldMkLst>
          <pc:docMk/>
          <pc:sldMk cId="4036197430" sldId="5991"/>
        </pc:sldMkLst>
        <pc:spChg chg="mod">
          <ac:chgData name="Križan Viktor" userId="02fe330a-3fb4-4fde-b426-2b8d5557ba7d" providerId="ADAL" clId="{4FF8B03D-A598-468C-8863-D88052621FF7}" dt="2024-04-23T11:20:18.503" v="33"/>
          <ac:spMkLst>
            <pc:docMk/>
            <pc:sldMk cId="4036197430" sldId="5991"/>
            <ac:spMk id="3" creationId="{E32B7F1C-3E4E-A3A3-B802-F01D049F6BF9}"/>
          </ac:spMkLst>
        </pc:spChg>
      </pc:sldChg>
      <pc:sldChg chg="modSp add del mod">
        <pc:chgData name="Križan Viktor" userId="02fe330a-3fb4-4fde-b426-2b8d5557ba7d" providerId="ADAL" clId="{4FF8B03D-A598-468C-8863-D88052621FF7}" dt="2024-04-23T11:20:18.503" v="33"/>
        <pc:sldMkLst>
          <pc:docMk/>
          <pc:sldMk cId="3003043975" sldId="5992"/>
        </pc:sldMkLst>
        <pc:spChg chg="mod">
          <ac:chgData name="Križan Viktor" userId="02fe330a-3fb4-4fde-b426-2b8d5557ba7d" providerId="ADAL" clId="{4FF8B03D-A598-468C-8863-D88052621FF7}" dt="2024-04-23T11:20:18.503" v="33"/>
          <ac:spMkLst>
            <pc:docMk/>
            <pc:sldMk cId="3003043975" sldId="5992"/>
            <ac:spMk id="2" creationId="{2C86E568-8F61-4C65-BD37-66426CE2C7A7}"/>
          </ac:spMkLst>
        </pc:spChg>
        <pc:spChg chg="mod">
          <ac:chgData name="Križan Viktor" userId="02fe330a-3fb4-4fde-b426-2b8d5557ba7d" providerId="ADAL" clId="{4FF8B03D-A598-468C-8863-D88052621FF7}" dt="2024-04-23T11:20:18.503" v="33"/>
          <ac:spMkLst>
            <pc:docMk/>
            <pc:sldMk cId="3003043975" sldId="5992"/>
            <ac:spMk id="3" creationId="{6C816A9C-E706-1DFC-BD4A-A3F5C049AA72}"/>
          </ac:spMkLst>
        </pc:spChg>
      </pc:sldChg>
      <pc:sldChg chg="modSp add del mod">
        <pc:chgData name="Križan Viktor" userId="02fe330a-3fb4-4fde-b426-2b8d5557ba7d" providerId="ADAL" clId="{4FF8B03D-A598-468C-8863-D88052621FF7}" dt="2024-04-23T11:20:18.503" v="33"/>
        <pc:sldMkLst>
          <pc:docMk/>
          <pc:sldMk cId="2214169531" sldId="5993"/>
        </pc:sldMkLst>
        <pc:spChg chg="mod">
          <ac:chgData name="Križan Viktor" userId="02fe330a-3fb4-4fde-b426-2b8d5557ba7d" providerId="ADAL" clId="{4FF8B03D-A598-468C-8863-D88052621FF7}" dt="2024-04-23T11:20:18.503" v="33"/>
          <ac:spMkLst>
            <pc:docMk/>
            <pc:sldMk cId="2214169531" sldId="5993"/>
            <ac:spMk id="2" creationId="{96FCB899-69C2-2D38-2D41-C4125D9155DF}"/>
          </ac:spMkLst>
        </pc:spChg>
        <pc:spChg chg="mod">
          <ac:chgData name="Križan Viktor" userId="02fe330a-3fb4-4fde-b426-2b8d5557ba7d" providerId="ADAL" clId="{4FF8B03D-A598-468C-8863-D88052621FF7}" dt="2024-04-23T11:20:18.503" v="33"/>
          <ac:spMkLst>
            <pc:docMk/>
            <pc:sldMk cId="2214169531" sldId="5993"/>
            <ac:spMk id="3" creationId="{06FEAE70-8243-2E80-3CC3-9D36A626A985}"/>
          </ac:spMkLst>
        </pc:spChg>
      </pc:sldChg>
      <pc:sldChg chg="modSp add del mod">
        <pc:chgData name="Križan Viktor" userId="02fe330a-3fb4-4fde-b426-2b8d5557ba7d" providerId="ADAL" clId="{4FF8B03D-A598-468C-8863-D88052621FF7}" dt="2024-04-23T11:20:18.503" v="33"/>
        <pc:sldMkLst>
          <pc:docMk/>
          <pc:sldMk cId="3654904642" sldId="5994"/>
        </pc:sldMkLst>
        <pc:spChg chg="mod">
          <ac:chgData name="Križan Viktor" userId="02fe330a-3fb4-4fde-b426-2b8d5557ba7d" providerId="ADAL" clId="{4FF8B03D-A598-468C-8863-D88052621FF7}" dt="2024-04-23T11:20:18.503" v="33"/>
          <ac:spMkLst>
            <pc:docMk/>
            <pc:sldMk cId="3654904642" sldId="5994"/>
            <ac:spMk id="2" creationId="{CEAF2801-4F2D-586A-3E8B-9D5A08552BFE}"/>
          </ac:spMkLst>
        </pc:spChg>
        <pc:spChg chg="mod">
          <ac:chgData name="Križan Viktor" userId="02fe330a-3fb4-4fde-b426-2b8d5557ba7d" providerId="ADAL" clId="{4FF8B03D-A598-468C-8863-D88052621FF7}" dt="2024-04-23T11:20:18.503" v="33"/>
          <ac:spMkLst>
            <pc:docMk/>
            <pc:sldMk cId="3654904642" sldId="5994"/>
            <ac:spMk id="3" creationId="{CE6A838D-CF9F-5888-E60E-88356E6E6DFF}"/>
          </ac:spMkLst>
        </pc:spChg>
      </pc:sldChg>
      <pc:sldChg chg="modSp add del mod">
        <pc:chgData name="Križan Viktor" userId="02fe330a-3fb4-4fde-b426-2b8d5557ba7d" providerId="ADAL" clId="{4FF8B03D-A598-468C-8863-D88052621FF7}" dt="2024-04-23T11:20:18.503" v="33"/>
        <pc:sldMkLst>
          <pc:docMk/>
          <pc:sldMk cId="3376646702" sldId="5995"/>
        </pc:sldMkLst>
        <pc:spChg chg="mod">
          <ac:chgData name="Križan Viktor" userId="02fe330a-3fb4-4fde-b426-2b8d5557ba7d" providerId="ADAL" clId="{4FF8B03D-A598-468C-8863-D88052621FF7}" dt="2024-04-23T11:20:18.503" v="33"/>
          <ac:spMkLst>
            <pc:docMk/>
            <pc:sldMk cId="3376646702" sldId="5995"/>
            <ac:spMk id="2" creationId="{0303C64F-7F7C-E324-CC03-B3ACBA68CED3}"/>
          </ac:spMkLst>
        </pc:spChg>
        <pc:spChg chg="mod">
          <ac:chgData name="Križan Viktor" userId="02fe330a-3fb4-4fde-b426-2b8d5557ba7d" providerId="ADAL" clId="{4FF8B03D-A598-468C-8863-D88052621FF7}" dt="2024-04-23T11:20:18.503" v="33"/>
          <ac:spMkLst>
            <pc:docMk/>
            <pc:sldMk cId="3376646702" sldId="5995"/>
            <ac:spMk id="3" creationId="{DCFD93F0-19D4-CAC2-4B6B-49E0F593945C}"/>
          </ac:spMkLst>
        </pc:spChg>
      </pc:sldChg>
      <pc:sldMasterChg chg="modSp modSldLayout">
        <pc:chgData name="Križan Viktor" userId="02fe330a-3fb4-4fde-b426-2b8d5557ba7d" providerId="ADAL" clId="{4FF8B03D-A598-468C-8863-D88052621FF7}" dt="2024-04-23T11:23:35.521" v="65"/>
        <pc:sldMasterMkLst>
          <pc:docMk/>
          <pc:sldMasterMk cId="2566075630" sldId="2147483708"/>
        </pc:sldMasterMkLst>
        <pc:spChg chg="mod">
          <ac:chgData name="Križan Viktor" userId="02fe330a-3fb4-4fde-b426-2b8d5557ba7d" providerId="ADAL" clId="{4FF8B03D-A598-468C-8863-D88052621FF7}" dt="2024-04-23T11:23:35.521" v="65"/>
          <ac:spMkLst>
            <pc:docMk/>
            <pc:sldMasterMk cId="2566075630" sldId="2147483708"/>
            <ac:spMk id="2" creationId="{00000000-0000-0000-0000-000000000000}"/>
          </ac:spMkLst>
        </pc:spChg>
        <pc:spChg chg="mod">
          <ac:chgData name="Križan Viktor" userId="02fe330a-3fb4-4fde-b426-2b8d5557ba7d" providerId="ADAL" clId="{4FF8B03D-A598-468C-8863-D88052621FF7}" dt="2024-04-23T11:23:35.521" v="65"/>
          <ac:spMkLst>
            <pc:docMk/>
            <pc:sldMasterMk cId="2566075630" sldId="2147483708"/>
            <ac:spMk id="3" creationId="{00000000-0000-0000-0000-000000000000}"/>
          </ac:spMkLst>
        </pc:spChg>
        <pc:spChg chg="mod">
          <ac:chgData name="Križan Viktor" userId="02fe330a-3fb4-4fde-b426-2b8d5557ba7d" providerId="ADAL" clId="{4FF8B03D-A598-468C-8863-D88052621FF7}" dt="2024-04-23T11:23:35.521" v="65"/>
          <ac:spMkLst>
            <pc:docMk/>
            <pc:sldMasterMk cId="2566075630" sldId="2147483708"/>
            <ac:spMk id="6" creationId="{00000000-0000-0000-0000-000000000000}"/>
          </ac:spMkLst>
        </pc:spChg>
        <pc:spChg chg="mod">
          <ac:chgData name="Križan Viktor" userId="02fe330a-3fb4-4fde-b426-2b8d5557ba7d" providerId="ADAL" clId="{4FF8B03D-A598-468C-8863-D88052621FF7}" dt="2024-04-23T11:23:35.521" v="65"/>
          <ac:spMkLst>
            <pc:docMk/>
            <pc:sldMasterMk cId="2566075630" sldId="2147483708"/>
            <ac:spMk id="14" creationId="{EFA10A29-3E83-4ADA-A335-37E1A2674DD8}"/>
          </ac:spMkLst>
        </pc:spChg>
        <pc:picChg chg="mod">
          <ac:chgData name="Križan Viktor" userId="02fe330a-3fb4-4fde-b426-2b8d5557ba7d" providerId="ADAL" clId="{4FF8B03D-A598-468C-8863-D88052621FF7}" dt="2024-04-23T11:23:35.521" v="65"/>
          <ac:picMkLst>
            <pc:docMk/>
            <pc:sldMasterMk cId="2566075630" sldId="2147483708"/>
            <ac:picMk id="8" creationId="{8FAE905C-E3B8-47C9-AF7E-0243227C6C48}"/>
          </ac:picMkLst>
        </pc:picChg>
        <pc:picChg chg="mod">
          <ac:chgData name="Križan Viktor" userId="02fe330a-3fb4-4fde-b426-2b8d5557ba7d" providerId="ADAL" clId="{4FF8B03D-A598-468C-8863-D88052621FF7}" dt="2024-04-23T11:23:35.521" v="65"/>
          <ac:picMkLst>
            <pc:docMk/>
            <pc:sldMasterMk cId="2566075630" sldId="2147483708"/>
            <ac:picMk id="9" creationId="{2CE78FC8-84DD-4E12-B052-F47DF7A80F80}"/>
          </ac:picMkLst>
        </pc:picChg>
        <pc:picChg chg="mod">
          <ac:chgData name="Križan Viktor" userId="02fe330a-3fb4-4fde-b426-2b8d5557ba7d" providerId="ADAL" clId="{4FF8B03D-A598-468C-8863-D88052621FF7}" dt="2024-04-23T11:23:35.521" v="65"/>
          <ac:picMkLst>
            <pc:docMk/>
            <pc:sldMasterMk cId="2566075630" sldId="2147483708"/>
            <ac:picMk id="10" creationId="{0387B149-7288-4037-A5CF-8F4D3ECB49C8}"/>
          </ac:picMkLst>
        </pc:picChg>
        <pc:picChg chg="mod">
          <ac:chgData name="Križan Viktor" userId="02fe330a-3fb4-4fde-b426-2b8d5557ba7d" providerId="ADAL" clId="{4FF8B03D-A598-468C-8863-D88052621FF7}" dt="2024-04-23T11:23:35.521" v="65"/>
          <ac:picMkLst>
            <pc:docMk/>
            <pc:sldMasterMk cId="2566075630" sldId="2147483708"/>
            <ac:picMk id="11" creationId="{244063E5-2063-4D61-AB74-4FD0ADB01B68}"/>
          </ac:picMkLst>
        </pc:picChg>
        <pc:picChg chg="mod">
          <ac:chgData name="Križan Viktor" userId="02fe330a-3fb4-4fde-b426-2b8d5557ba7d" providerId="ADAL" clId="{4FF8B03D-A598-468C-8863-D88052621FF7}" dt="2024-04-23T11:23:35.521" v="65"/>
          <ac:picMkLst>
            <pc:docMk/>
            <pc:sldMasterMk cId="2566075630" sldId="2147483708"/>
            <ac:picMk id="12" creationId="{9CB195F3-9703-4338-B715-7C1CD50716BA}"/>
          </ac:picMkLst>
        </pc:picChg>
        <pc:picChg chg="mod">
          <ac:chgData name="Križan Viktor" userId="02fe330a-3fb4-4fde-b426-2b8d5557ba7d" providerId="ADAL" clId="{4FF8B03D-A598-468C-8863-D88052621FF7}" dt="2024-04-23T11:23:35.521" v="65"/>
          <ac:picMkLst>
            <pc:docMk/>
            <pc:sldMasterMk cId="2566075630" sldId="2147483708"/>
            <ac:picMk id="13" creationId="{63761D79-2BD5-47E6-A321-766046BC9176}"/>
          </ac:picMkLst>
        </pc:picChg>
        <pc:sldLayoutChg chg="modSp">
          <pc:chgData name="Križan Viktor" userId="02fe330a-3fb4-4fde-b426-2b8d5557ba7d" providerId="ADAL" clId="{4FF8B03D-A598-468C-8863-D88052621FF7}" dt="2024-04-23T11:23:35.521" v="65"/>
          <pc:sldLayoutMkLst>
            <pc:docMk/>
            <pc:sldMasterMk cId="2566075630" sldId="2147483708"/>
            <pc:sldLayoutMk cId="1608927119" sldId="2147483709"/>
          </pc:sldLayoutMkLst>
          <pc:spChg chg="mod">
            <ac:chgData name="Križan Viktor" userId="02fe330a-3fb4-4fde-b426-2b8d5557ba7d" providerId="ADAL" clId="{4FF8B03D-A598-468C-8863-D88052621FF7}" dt="2024-04-23T11:23:35.521" v="65"/>
            <ac:spMkLst>
              <pc:docMk/>
              <pc:sldMasterMk cId="2566075630" sldId="2147483708"/>
              <pc:sldLayoutMk cId="1608927119" sldId="2147483709"/>
              <ac:spMk id="2" creationId="{00000000-0000-0000-0000-000000000000}"/>
            </ac:spMkLst>
          </pc:spChg>
          <pc:spChg chg="mod">
            <ac:chgData name="Križan Viktor" userId="02fe330a-3fb4-4fde-b426-2b8d5557ba7d" providerId="ADAL" clId="{4FF8B03D-A598-468C-8863-D88052621FF7}" dt="2024-04-23T11:23:35.521" v="65"/>
            <ac:spMkLst>
              <pc:docMk/>
              <pc:sldMasterMk cId="2566075630" sldId="2147483708"/>
              <pc:sldLayoutMk cId="1608927119" sldId="2147483709"/>
              <ac:spMk id="3"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2566075630" sldId="2147483708"/>
            <pc:sldLayoutMk cId="3135193179" sldId="2147483711"/>
          </pc:sldLayoutMkLst>
          <pc:spChg chg="mod">
            <ac:chgData name="Križan Viktor" userId="02fe330a-3fb4-4fde-b426-2b8d5557ba7d" providerId="ADAL" clId="{4FF8B03D-A598-468C-8863-D88052621FF7}" dt="2024-04-23T11:23:35.521" v="65"/>
            <ac:spMkLst>
              <pc:docMk/>
              <pc:sldMasterMk cId="2566075630" sldId="2147483708"/>
              <pc:sldLayoutMk cId="3135193179" sldId="2147483711"/>
              <ac:spMk id="2" creationId="{00000000-0000-0000-0000-000000000000}"/>
            </ac:spMkLst>
          </pc:spChg>
          <pc:spChg chg="mod">
            <ac:chgData name="Križan Viktor" userId="02fe330a-3fb4-4fde-b426-2b8d5557ba7d" providerId="ADAL" clId="{4FF8B03D-A598-468C-8863-D88052621FF7}" dt="2024-04-23T11:23:35.521" v="65"/>
            <ac:spMkLst>
              <pc:docMk/>
              <pc:sldMasterMk cId="2566075630" sldId="2147483708"/>
              <pc:sldLayoutMk cId="3135193179" sldId="2147483711"/>
              <ac:spMk id="3"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2566075630" sldId="2147483708"/>
            <pc:sldLayoutMk cId="2660811743" sldId="2147483712"/>
          </pc:sldLayoutMkLst>
          <pc:spChg chg="mod">
            <ac:chgData name="Križan Viktor" userId="02fe330a-3fb4-4fde-b426-2b8d5557ba7d" providerId="ADAL" clId="{4FF8B03D-A598-468C-8863-D88052621FF7}" dt="2024-04-23T11:23:35.521" v="65"/>
            <ac:spMkLst>
              <pc:docMk/>
              <pc:sldMasterMk cId="2566075630" sldId="2147483708"/>
              <pc:sldLayoutMk cId="2660811743" sldId="2147483712"/>
              <ac:spMk id="3" creationId="{00000000-0000-0000-0000-000000000000}"/>
            </ac:spMkLst>
          </pc:spChg>
          <pc:spChg chg="mod">
            <ac:chgData name="Križan Viktor" userId="02fe330a-3fb4-4fde-b426-2b8d5557ba7d" providerId="ADAL" clId="{4FF8B03D-A598-468C-8863-D88052621FF7}" dt="2024-04-23T11:23:35.521" v="65"/>
            <ac:spMkLst>
              <pc:docMk/>
              <pc:sldMasterMk cId="2566075630" sldId="2147483708"/>
              <pc:sldLayoutMk cId="2660811743" sldId="2147483712"/>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2566075630" sldId="2147483708"/>
            <pc:sldLayoutMk cId="728254922" sldId="2147483713"/>
          </pc:sldLayoutMkLst>
          <pc:spChg chg="mod">
            <ac:chgData name="Križan Viktor" userId="02fe330a-3fb4-4fde-b426-2b8d5557ba7d" providerId="ADAL" clId="{4FF8B03D-A598-468C-8863-D88052621FF7}" dt="2024-04-23T11:23:35.521" v="65"/>
            <ac:spMkLst>
              <pc:docMk/>
              <pc:sldMasterMk cId="2566075630" sldId="2147483708"/>
              <pc:sldLayoutMk cId="728254922" sldId="2147483713"/>
              <ac:spMk id="2" creationId="{00000000-0000-0000-0000-000000000000}"/>
            </ac:spMkLst>
          </pc:spChg>
          <pc:spChg chg="mod">
            <ac:chgData name="Križan Viktor" userId="02fe330a-3fb4-4fde-b426-2b8d5557ba7d" providerId="ADAL" clId="{4FF8B03D-A598-468C-8863-D88052621FF7}" dt="2024-04-23T11:23:35.521" v="65"/>
            <ac:spMkLst>
              <pc:docMk/>
              <pc:sldMasterMk cId="2566075630" sldId="2147483708"/>
              <pc:sldLayoutMk cId="728254922" sldId="2147483713"/>
              <ac:spMk id="3" creationId="{00000000-0000-0000-0000-000000000000}"/>
            </ac:spMkLst>
          </pc:spChg>
          <pc:spChg chg="mod">
            <ac:chgData name="Križan Viktor" userId="02fe330a-3fb4-4fde-b426-2b8d5557ba7d" providerId="ADAL" clId="{4FF8B03D-A598-468C-8863-D88052621FF7}" dt="2024-04-23T11:23:35.521" v="65"/>
            <ac:spMkLst>
              <pc:docMk/>
              <pc:sldMasterMk cId="2566075630" sldId="2147483708"/>
              <pc:sldLayoutMk cId="728254922" sldId="2147483713"/>
              <ac:spMk id="4" creationId="{00000000-0000-0000-0000-000000000000}"/>
            </ac:spMkLst>
          </pc:spChg>
          <pc:spChg chg="mod">
            <ac:chgData name="Križan Viktor" userId="02fe330a-3fb4-4fde-b426-2b8d5557ba7d" providerId="ADAL" clId="{4FF8B03D-A598-468C-8863-D88052621FF7}" dt="2024-04-23T11:23:35.521" v="65"/>
            <ac:spMkLst>
              <pc:docMk/>
              <pc:sldMasterMk cId="2566075630" sldId="2147483708"/>
              <pc:sldLayoutMk cId="728254922" sldId="2147483713"/>
              <ac:spMk id="5" creationId="{00000000-0000-0000-0000-000000000000}"/>
            </ac:spMkLst>
          </pc:spChg>
          <pc:spChg chg="mod">
            <ac:chgData name="Križan Viktor" userId="02fe330a-3fb4-4fde-b426-2b8d5557ba7d" providerId="ADAL" clId="{4FF8B03D-A598-468C-8863-D88052621FF7}" dt="2024-04-23T11:23:35.521" v="65"/>
            <ac:spMkLst>
              <pc:docMk/>
              <pc:sldMasterMk cId="2566075630" sldId="2147483708"/>
              <pc:sldLayoutMk cId="728254922" sldId="2147483713"/>
              <ac:spMk id="6"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2566075630" sldId="2147483708"/>
            <pc:sldLayoutMk cId="1350460933" sldId="2147483716"/>
          </pc:sldLayoutMkLst>
          <pc:spChg chg="mod">
            <ac:chgData name="Križan Viktor" userId="02fe330a-3fb4-4fde-b426-2b8d5557ba7d" providerId="ADAL" clId="{4FF8B03D-A598-468C-8863-D88052621FF7}" dt="2024-04-23T11:23:35.521" v="65"/>
            <ac:spMkLst>
              <pc:docMk/>
              <pc:sldMasterMk cId="2566075630" sldId="2147483708"/>
              <pc:sldLayoutMk cId="1350460933" sldId="2147483716"/>
              <ac:spMk id="2" creationId="{00000000-0000-0000-0000-000000000000}"/>
            </ac:spMkLst>
          </pc:spChg>
          <pc:spChg chg="mod">
            <ac:chgData name="Križan Viktor" userId="02fe330a-3fb4-4fde-b426-2b8d5557ba7d" providerId="ADAL" clId="{4FF8B03D-A598-468C-8863-D88052621FF7}" dt="2024-04-23T11:23:35.521" v="65"/>
            <ac:spMkLst>
              <pc:docMk/>
              <pc:sldMasterMk cId="2566075630" sldId="2147483708"/>
              <pc:sldLayoutMk cId="1350460933" sldId="2147483716"/>
              <ac:spMk id="3" creationId="{00000000-0000-0000-0000-000000000000}"/>
            </ac:spMkLst>
          </pc:spChg>
          <pc:spChg chg="mod">
            <ac:chgData name="Križan Viktor" userId="02fe330a-3fb4-4fde-b426-2b8d5557ba7d" providerId="ADAL" clId="{4FF8B03D-A598-468C-8863-D88052621FF7}" dt="2024-04-23T11:23:35.521" v="65"/>
            <ac:spMkLst>
              <pc:docMk/>
              <pc:sldMasterMk cId="2566075630" sldId="2147483708"/>
              <pc:sldLayoutMk cId="1350460933" sldId="2147483716"/>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2566075630" sldId="2147483708"/>
            <pc:sldLayoutMk cId="739019863" sldId="2147483717"/>
          </pc:sldLayoutMkLst>
          <pc:spChg chg="mod">
            <ac:chgData name="Križan Viktor" userId="02fe330a-3fb4-4fde-b426-2b8d5557ba7d" providerId="ADAL" clId="{4FF8B03D-A598-468C-8863-D88052621FF7}" dt="2024-04-23T11:23:35.521" v="65"/>
            <ac:spMkLst>
              <pc:docMk/>
              <pc:sldMasterMk cId="2566075630" sldId="2147483708"/>
              <pc:sldLayoutMk cId="739019863" sldId="2147483717"/>
              <ac:spMk id="2" creationId="{00000000-0000-0000-0000-000000000000}"/>
            </ac:spMkLst>
          </pc:spChg>
          <pc:spChg chg="mod">
            <ac:chgData name="Križan Viktor" userId="02fe330a-3fb4-4fde-b426-2b8d5557ba7d" providerId="ADAL" clId="{4FF8B03D-A598-468C-8863-D88052621FF7}" dt="2024-04-23T11:23:35.521" v="65"/>
            <ac:spMkLst>
              <pc:docMk/>
              <pc:sldMasterMk cId="2566075630" sldId="2147483708"/>
              <pc:sldLayoutMk cId="739019863" sldId="2147483717"/>
              <ac:spMk id="3" creationId="{00000000-0000-0000-0000-000000000000}"/>
            </ac:spMkLst>
          </pc:spChg>
          <pc:spChg chg="mod">
            <ac:chgData name="Križan Viktor" userId="02fe330a-3fb4-4fde-b426-2b8d5557ba7d" providerId="ADAL" clId="{4FF8B03D-A598-468C-8863-D88052621FF7}" dt="2024-04-23T11:23:35.521" v="65"/>
            <ac:spMkLst>
              <pc:docMk/>
              <pc:sldMasterMk cId="2566075630" sldId="2147483708"/>
              <pc:sldLayoutMk cId="739019863" sldId="2147483717"/>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2566075630" sldId="2147483708"/>
            <pc:sldLayoutMk cId="1246842555" sldId="2147483719"/>
          </pc:sldLayoutMkLst>
          <pc:spChg chg="mod">
            <ac:chgData name="Križan Viktor" userId="02fe330a-3fb4-4fde-b426-2b8d5557ba7d" providerId="ADAL" clId="{4FF8B03D-A598-468C-8863-D88052621FF7}" dt="2024-04-23T11:23:35.521" v="65"/>
            <ac:spMkLst>
              <pc:docMk/>
              <pc:sldMasterMk cId="2566075630" sldId="2147483708"/>
              <pc:sldLayoutMk cId="1246842555" sldId="2147483719"/>
              <ac:spMk id="2" creationId="{00000000-0000-0000-0000-000000000000}"/>
            </ac:spMkLst>
          </pc:spChg>
          <pc:spChg chg="mod">
            <ac:chgData name="Križan Viktor" userId="02fe330a-3fb4-4fde-b426-2b8d5557ba7d" providerId="ADAL" clId="{4FF8B03D-A598-468C-8863-D88052621FF7}" dt="2024-04-23T11:23:35.521" v="65"/>
            <ac:spMkLst>
              <pc:docMk/>
              <pc:sldMasterMk cId="2566075630" sldId="2147483708"/>
              <pc:sldLayoutMk cId="1246842555" sldId="2147483719"/>
              <ac:spMk id="3" creationId="{00000000-0000-0000-0000-000000000000}"/>
            </ac:spMkLst>
          </pc:spChg>
        </pc:sldLayoutChg>
      </pc:sldMasterChg>
      <pc:sldMasterChg chg="modSp modSldLayout">
        <pc:chgData name="Križan Viktor" userId="02fe330a-3fb4-4fde-b426-2b8d5557ba7d" providerId="ADAL" clId="{4FF8B03D-A598-468C-8863-D88052621FF7}" dt="2024-04-23T11:23:35.521" v="65"/>
        <pc:sldMasterMkLst>
          <pc:docMk/>
          <pc:sldMasterMk cId="4032979395" sldId="2147483720"/>
        </pc:sldMasterMkLst>
        <pc:spChg chg="mod">
          <ac:chgData name="Križan Viktor" userId="02fe330a-3fb4-4fde-b426-2b8d5557ba7d" providerId="ADAL" clId="{4FF8B03D-A598-468C-8863-D88052621FF7}" dt="2024-04-23T11:23:35.521" v="65"/>
          <ac:spMkLst>
            <pc:docMk/>
            <pc:sldMasterMk cId="4032979395" sldId="2147483720"/>
            <ac:spMk id="2" creationId="{00000000-0000-0000-0000-000000000000}"/>
          </ac:spMkLst>
        </pc:spChg>
        <pc:spChg chg="mod">
          <ac:chgData name="Križan Viktor" userId="02fe330a-3fb4-4fde-b426-2b8d5557ba7d" providerId="ADAL" clId="{4FF8B03D-A598-468C-8863-D88052621FF7}" dt="2024-04-23T11:23:35.521" v="65"/>
          <ac:spMkLst>
            <pc:docMk/>
            <pc:sldMasterMk cId="4032979395" sldId="2147483720"/>
            <ac:spMk id="3" creationId="{00000000-0000-0000-0000-000000000000}"/>
          </ac:spMkLst>
        </pc:spChg>
        <pc:spChg chg="mod">
          <ac:chgData name="Križan Viktor" userId="02fe330a-3fb4-4fde-b426-2b8d5557ba7d" providerId="ADAL" clId="{4FF8B03D-A598-468C-8863-D88052621FF7}" dt="2024-04-23T11:23:35.521" v="65"/>
          <ac:spMkLst>
            <pc:docMk/>
            <pc:sldMasterMk cId="4032979395" sldId="2147483720"/>
            <ac:spMk id="6" creationId="{00000000-0000-0000-0000-000000000000}"/>
          </ac:spMkLst>
        </pc:spChg>
        <pc:spChg chg="mod">
          <ac:chgData name="Križan Viktor" userId="02fe330a-3fb4-4fde-b426-2b8d5557ba7d" providerId="ADAL" clId="{4FF8B03D-A598-468C-8863-D88052621FF7}" dt="2024-04-23T11:23:35.521" v="65"/>
          <ac:spMkLst>
            <pc:docMk/>
            <pc:sldMasterMk cId="4032979395" sldId="2147483720"/>
            <ac:spMk id="14" creationId="{EFA10A29-3E83-4ADA-A335-37E1A2674DD8}"/>
          </ac:spMkLst>
        </pc:spChg>
        <pc:picChg chg="mod">
          <ac:chgData name="Križan Viktor" userId="02fe330a-3fb4-4fde-b426-2b8d5557ba7d" providerId="ADAL" clId="{4FF8B03D-A598-468C-8863-D88052621FF7}" dt="2024-04-23T11:23:35.521" v="65"/>
          <ac:picMkLst>
            <pc:docMk/>
            <pc:sldMasterMk cId="4032979395" sldId="2147483720"/>
            <ac:picMk id="8" creationId="{8FAE905C-E3B8-47C9-AF7E-0243227C6C48}"/>
          </ac:picMkLst>
        </pc:picChg>
        <pc:picChg chg="mod">
          <ac:chgData name="Križan Viktor" userId="02fe330a-3fb4-4fde-b426-2b8d5557ba7d" providerId="ADAL" clId="{4FF8B03D-A598-468C-8863-D88052621FF7}" dt="2024-04-23T11:23:35.521" v="65"/>
          <ac:picMkLst>
            <pc:docMk/>
            <pc:sldMasterMk cId="4032979395" sldId="2147483720"/>
            <ac:picMk id="9" creationId="{2CE78FC8-84DD-4E12-B052-F47DF7A80F80}"/>
          </ac:picMkLst>
        </pc:picChg>
        <pc:picChg chg="mod">
          <ac:chgData name="Križan Viktor" userId="02fe330a-3fb4-4fde-b426-2b8d5557ba7d" providerId="ADAL" clId="{4FF8B03D-A598-468C-8863-D88052621FF7}" dt="2024-04-23T11:23:35.521" v="65"/>
          <ac:picMkLst>
            <pc:docMk/>
            <pc:sldMasterMk cId="4032979395" sldId="2147483720"/>
            <ac:picMk id="10" creationId="{0387B149-7288-4037-A5CF-8F4D3ECB49C8}"/>
          </ac:picMkLst>
        </pc:picChg>
        <pc:picChg chg="mod">
          <ac:chgData name="Križan Viktor" userId="02fe330a-3fb4-4fde-b426-2b8d5557ba7d" providerId="ADAL" clId="{4FF8B03D-A598-468C-8863-D88052621FF7}" dt="2024-04-23T11:23:35.521" v="65"/>
          <ac:picMkLst>
            <pc:docMk/>
            <pc:sldMasterMk cId="4032979395" sldId="2147483720"/>
            <ac:picMk id="11" creationId="{244063E5-2063-4D61-AB74-4FD0ADB01B68}"/>
          </ac:picMkLst>
        </pc:picChg>
        <pc:picChg chg="mod">
          <ac:chgData name="Križan Viktor" userId="02fe330a-3fb4-4fde-b426-2b8d5557ba7d" providerId="ADAL" clId="{4FF8B03D-A598-468C-8863-D88052621FF7}" dt="2024-04-23T11:23:35.521" v="65"/>
          <ac:picMkLst>
            <pc:docMk/>
            <pc:sldMasterMk cId="4032979395" sldId="2147483720"/>
            <ac:picMk id="12" creationId="{9CB195F3-9703-4338-B715-7C1CD50716BA}"/>
          </ac:picMkLst>
        </pc:picChg>
        <pc:picChg chg="mod">
          <ac:chgData name="Križan Viktor" userId="02fe330a-3fb4-4fde-b426-2b8d5557ba7d" providerId="ADAL" clId="{4FF8B03D-A598-468C-8863-D88052621FF7}" dt="2024-04-23T11:23:35.521" v="65"/>
          <ac:picMkLst>
            <pc:docMk/>
            <pc:sldMasterMk cId="4032979395" sldId="2147483720"/>
            <ac:picMk id="13" creationId="{63761D79-2BD5-47E6-A321-766046BC9176}"/>
          </ac:picMkLst>
        </pc:picChg>
        <pc:sldLayoutChg chg="modSp">
          <pc:chgData name="Križan Viktor" userId="02fe330a-3fb4-4fde-b426-2b8d5557ba7d" providerId="ADAL" clId="{4FF8B03D-A598-468C-8863-D88052621FF7}" dt="2024-04-23T11:23:35.521" v="65"/>
          <pc:sldLayoutMkLst>
            <pc:docMk/>
            <pc:sldMasterMk cId="4032979395" sldId="2147483720"/>
            <pc:sldLayoutMk cId="3824002283" sldId="2147483721"/>
          </pc:sldLayoutMkLst>
          <pc:spChg chg="mod">
            <ac:chgData name="Križan Viktor" userId="02fe330a-3fb4-4fde-b426-2b8d5557ba7d" providerId="ADAL" clId="{4FF8B03D-A598-468C-8863-D88052621FF7}" dt="2024-04-23T11:23:35.521" v="65"/>
            <ac:spMkLst>
              <pc:docMk/>
              <pc:sldMasterMk cId="4032979395" sldId="2147483720"/>
              <pc:sldLayoutMk cId="3824002283" sldId="2147483721"/>
              <ac:spMk id="2" creationId="{00000000-0000-0000-0000-000000000000}"/>
            </ac:spMkLst>
          </pc:spChg>
          <pc:spChg chg="mod">
            <ac:chgData name="Križan Viktor" userId="02fe330a-3fb4-4fde-b426-2b8d5557ba7d" providerId="ADAL" clId="{4FF8B03D-A598-468C-8863-D88052621FF7}" dt="2024-04-23T11:23:35.521" v="65"/>
            <ac:spMkLst>
              <pc:docMk/>
              <pc:sldMasterMk cId="4032979395" sldId="2147483720"/>
              <pc:sldLayoutMk cId="3824002283" sldId="2147483721"/>
              <ac:spMk id="3"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4032979395" sldId="2147483720"/>
            <pc:sldLayoutMk cId="2086326915" sldId="2147483723"/>
          </pc:sldLayoutMkLst>
          <pc:spChg chg="mod">
            <ac:chgData name="Križan Viktor" userId="02fe330a-3fb4-4fde-b426-2b8d5557ba7d" providerId="ADAL" clId="{4FF8B03D-A598-468C-8863-D88052621FF7}" dt="2024-04-23T11:23:35.521" v="65"/>
            <ac:spMkLst>
              <pc:docMk/>
              <pc:sldMasterMk cId="4032979395" sldId="2147483720"/>
              <pc:sldLayoutMk cId="2086326915" sldId="2147483723"/>
              <ac:spMk id="2" creationId="{00000000-0000-0000-0000-000000000000}"/>
            </ac:spMkLst>
          </pc:spChg>
          <pc:spChg chg="mod">
            <ac:chgData name="Križan Viktor" userId="02fe330a-3fb4-4fde-b426-2b8d5557ba7d" providerId="ADAL" clId="{4FF8B03D-A598-468C-8863-D88052621FF7}" dt="2024-04-23T11:23:35.521" v="65"/>
            <ac:spMkLst>
              <pc:docMk/>
              <pc:sldMasterMk cId="4032979395" sldId="2147483720"/>
              <pc:sldLayoutMk cId="2086326915" sldId="2147483723"/>
              <ac:spMk id="3"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4032979395" sldId="2147483720"/>
            <pc:sldLayoutMk cId="31245091" sldId="2147483724"/>
          </pc:sldLayoutMkLst>
          <pc:spChg chg="mod">
            <ac:chgData name="Križan Viktor" userId="02fe330a-3fb4-4fde-b426-2b8d5557ba7d" providerId="ADAL" clId="{4FF8B03D-A598-468C-8863-D88052621FF7}" dt="2024-04-23T11:23:35.521" v="65"/>
            <ac:spMkLst>
              <pc:docMk/>
              <pc:sldMasterMk cId="4032979395" sldId="2147483720"/>
              <pc:sldLayoutMk cId="31245091" sldId="2147483724"/>
              <ac:spMk id="3" creationId="{00000000-0000-0000-0000-000000000000}"/>
            </ac:spMkLst>
          </pc:spChg>
          <pc:spChg chg="mod">
            <ac:chgData name="Križan Viktor" userId="02fe330a-3fb4-4fde-b426-2b8d5557ba7d" providerId="ADAL" clId="{4FF8B03D-A598-468C-8863-D88052621FF7}" dt="2024-04-23T11:23:35.521" v="65"/>
            <ac:spMkLst>
              <pc:docMk/>
              <pc:sldMasterMk cId="4032979395" sldId="2147483720"/>
              <pc:sldLayoutMk cId="31245091" sldId="2147483724"/>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4032979395" sldId="2147483720"/>
            <pc:sldLayoutMk cId="3334875455" sldId="2147483725"/>
          </pc:sldLayoutMkLst>
          <pc:spChg chg="mod">
            <ac:chgData name="Križan Viktor" userId="02fe330a-3fb4-4fde-b426-2b8d5557ba7d" providerId="ADAL" clId="{4FF8B03D-A598-468C-8863-D88052621FF7}" dt="2024-04-23T11:23:35.521" v="65"/>
            <ac:spMkLst>
              <pc:docMk/>
              <pc:sldMasterMk cId="4032979395" sldId="2147483720"/>
              <pc:sldLayoutMk cId="3334875455" sldId="2147483725"/>
              <ac:spMk id="2" creationId="{00000000-0000-0000-0000-000000000000}"/>
            </ac:spMkLst>
          </pc:spChg>
          <pc:spChg chg="mod">
            <ac:chgData name="Križan Viktor" userId="02fe330a-3fb4-4fde-b426-2b8d5557ba7d" providerId="ADAL" clId="{4FF8B03D-A598-468C-8863-D88052621FF7}" dt="2024-04-23T11:23:35.521" v="65"/>
            <ac:spMkLst>
              <pc:docMk/>
              <pc:sldMasterMk cId="4032979395" sldId="2147483720"/>
              <pc:sldLayoutMk cId="3334875455" sldId="2147483725"/>
              <ac:spMk id="3" creationId="{00000000-0000-0000-0000-000000000000}"/>
            </ac:spMkLst>
          </pc:spChg>
          <pc:spChg chg="mod">
            <ac:chgData name="Križan Viktor" userId="02fe330a-3fb4-4fde-b426-2b8d5557ba7d" providerId="ADAL" clId="{4FF8B03D-A598-468C-8863-D88052621FF7}" dt="2024-04-23T11:23:35.521" v="65"/>
            <ac:spMkLst>
              <pc:docMk/>
              <pc:sldMasterMk cId="4032979395" sldId="2147483720"/>
              <pc:sldLayoutMk cId="3334875455" sldId="2147483725"/>
              <ac:spMk id="4" creationId="{00000000-0000-0000-0000-000000000000}"/>
            </ac:spMkLst>
          </pc:spChg>
          <pc:spChg chg="mod">
            <ac:chgData name="Križan Viktor" userId="02fe330a-3fb4-4fde-b426-2b8d5557ba7d" providerId="ADAL" clId="{4FF8B03D-A598-468C-8863-D88052621FF7}" dt="2024-04-23T11:23:35.521" v="65"/>
            <ac:spMkLst>
              <pc:docMk/>
              <pc:sldMasterMk cId="4032979395" sldId="2147483720"/>
              <pc:sldLayoutMk cId="3334875455" sldId="2147483725"/>
              <ac:spMk id="5" creationId="{00000000-0000-0000-0000-000000000000}"/>
            </ac:spMkLst>
          </pc:spChg>
          <pc:spChg chg="mod">
            <ac:chgData name="Križan Viktor" userId="02fe330a-3fb4-4fde-b426-2b8d5557ba7d" providerId="ADAL" clId="{4FF8B03D-A598-468C-8863-D88052621FF7}" dt="2024-04-23T11:23:35.521" v="65"/>
            <ac:spMkLst>
              <pc:docMk/>
              <pc:sldMasterMk cId="4032979395" sldId="2147483720"/>
              <pc:sldLayoutMk cId="3334875455" sldId="2147483725"/>
              <ac:spMk id="6"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4032979395" sldId="2147483720"/>
            <pc:sldLayoutMk cId="4252813367" sldId="2147483728"/>
          </pc:sldLayoutMkLst>
          <pc:spChg chg="mod">
            <ac:chgData name="Križan Viktor" userId="02fe330a-3fb4-4fde-b426-2b8d5557ba7d" providerId="ADAL" clId="{4FF8B03D-A598-468C-8863-D88052621FF7}" dt="2024-04-23T11:23:35.521" v="65"/>
            <ac:spMkLst>
              <pc:docMk/>
              <pc:sldMasterMk cId="4032979395" sldId="2147483720"/>
              <pc:sldLayoutMk cId="4252813367" sldId="2147483728"/>
              <ac:spMk id="2" creationId="{00000000-0000-0000-0000-000000000000}"/>
            </ac:spMkLst>
          </pc:spChg>
          <pc:spChg chg="mod">
            <ac:chgData name="Križan Viktor" userId="02fe330a-3fb4-4fde-b426-2b8d5557ba7d" providerId="ADAL" clId="{4FF8B03D-A598-468C-8863-D88052621FF7}" dt="2024-04-23T11:23:35.521" v="65"/>
            <ac:spMkLst>
              <pc:docMk/>
              <pc:sldMasterMk cId="4032979395" sldId="2147483720"/>
              <pc:sldLayoutMk cId="4252813367" sldId="2147483728"/>
              <ac:spMk id="3" creationId="{00000000-0000-0000-0000-000000000000}"/>
            </ac:spMkLst>
          </pc:spChg>
          <pc:spChg chg="mod">
            <ac:chgData name="Križan Viktor" userId="02fe330a-3fb4-4fde-b426-2b8d5557ba7d" providerId="ADAL" clId="{4FF8B03D-A598-468C-8863-D88052621FF7}" dt="2024-04-23T11:23:35.521" v="65"/>
            <ac:spMkLst>
              <pc:docMk/>
              <pc:sldMasterMk cId="4032979395" sldId="2147483720"/>
              <pc:sldLayoutMk cId="4252813367" sldId="2147483728"/>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4032979395" sldId="2147483720"/>
            <pc:sldLayoutMk cId="1852999162" sldId="2147483729"/>
          </pc:sldLayoutMkLst>
          <pc:spChg chg="mod">
            <ac:chgData name="Križan Viktor" userId="02fe330a-3fb4-4fde-b426-2b8d5557ba7d" providerId="ADAL" clId="{4FF8B03D-A598-468C-8863-D88052621FF7}" dt="2024-04-23T11:23:35.521" v="65"/>
            <ac:spMkLst>
              <pc:docMk/>
              <pc:sldMasterMk cId="4032979395" sldId="2147483720"/>
              <pc:sldLayoutMk cId="1852999162" sldId="2147483729"/>
              <ac:spMk id="2" creationId="{00000000-0000-0000-0000-000000000000}"/>
            </ac:spMkLst>
          </pc:spChg>
          <pc:spChg chg="mod">
            <ac:chgData name="Križan Viktor" userId="02fe330a-3fb4-4fde-b426-2b8d5557ba7d" providerId="ADAL" clId="{4FF8B03D-A598-468C-8863-D88052621FF7}" dt="2024-04-23T11:23:35.521" v="65"/>
            <ac:spMkLst>
              <pc:docMk/>
              <pc:sldMasterMk cId="4032979395" sldId="2147483720"/>
              <pc:sldLayoutMk cId="1852999162" sldId="2147483729"/>
              <ac:spMk id="3" creationId="{00000000-0000-0000-0000-000000000000}"/>
            </ac:spMkLst>
          </pc:spChg>
          <pc:spChg chg="mod">
            <ac:chgData name="Križan Viktor" userId="02fe330a-3fb4-4fde-b426-2b8d5557ba7d" providerId="ADAL" clId="{4FF8B03D-A598-468C-8863-D88052621FF7}" dt="2024-04-23T11:23:35.521" v="65"/>
            <ac:spMkLst>
              <pc:docMk/>
              <pc:sldMasterMk cId="4032979395" sldId="2147483720"/>
              <pc:sldLayoutMk cId="1852999162" sldId="2147483729"/>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4032979395" sldId="2147483720"/>
            <pc:sldLayoutMk cId="3064816759" sldId="2147483731"/>
          </pc:sldLayoutMkLst>
          <pc:spChg chg="mod">
            <ac:chgData name="Križan Viktor" userId="02fe330a-3fb4-4fde-b426-2b8d5557ba7d" providerId="ADAL" clId="{4FF8B03D-A598-468C-8863-D88052621FF7}" dt="2024-04-23T11:23:35.521" v="65"/>
            <ac:spMkLst>
              <pc:docMk/>
              <pc:sldMasterMk cId="4032979395" sldId="2147483720"/>
              <pc:sldLayoutMk cId="3064816759" sldId="2147483731"/>
              <ac:spMk id="2" creationId="{00000000-0000-0000-0000-000000000000}"/>
            </ac:spMkLst>
          </pc:spChg>
          <pc:spChg chg="mod">
            <ac:chgData name="Križan Viktor" userId="02fe330a-3fb4-4fde-b426-2b8d5557ba7d" providerId="ADAL" clId="{4FF8B03D-A598-468C-8863-D88052621FF7}" dt="2024-04-23T11:23:35.521" v="65"/>
            <ac:spMkLst>
              <pc:docMk/>
              <pc:sldMasterMk cId="4032979395" sldId="2147483720"/>
              <pc:sldLayoutMk cId="3064816759" sldId="2147483731"/>
              <ac:spMk id="3" creationId="{00000000-0000-0000-0000-000000000000}"/>
            </ac:spMkLst>
          </pc:spChg>
        </pc:sldLayoutChg>
      </pc:sldMasterChg>
      <pc:sldMasterChg chg="modSp modSldLayout">
        <pc:chgData name="Križan Viktor" userId="02fe330a-3fb4-4fde-b426-2b8d5557ba7d" providerId="ADAL" clId="{4FF8B03D-A598-468C-8863-D88052621FF7}" dt="2024-04-23T11:23:35.521" v="65"/>
        <pc:sldMasterMkLst>
          <pc:docMk/>
          <pc:sldMasterMk cId="664399896" sldId="2147483732"/>
        </pc:sldMasterMkLst>
        <pc:spChg chg="mod">
          <ac:chgData name="Križan Viktor" userId="02fe330a-3fb4-4fde-b426-2b8d5557ba7d" providerId="ADAL" clId="{4FF8B03D-A598-468C-8863-D88052621FF7}" dt="2024-04-23T11:23:35.521" v="65"/>
          <ac:spMkLst>
            <pc:docMk/>
            <pc:sldMasterMk cId="664399896" sldId="2147483732"/>
            <ac:spMk id="1026"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ac:spMk id="1027"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ac:spMk id="1028"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ac:spMk id="1029"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ac:spMk id="1030" creationId="{00000000-0000-0000-0000-000000000000}"/>
          </ac:spMkLst>
        </pc:spChg>
        <pc:sldLayoutChg chg="modSp">
          <pc:chgData name="Križan Viktor" userId="02fe330a-3fb4-4fde-b426-2b8d5557ba7d" providerId="ADAL" clId="{4FF8B03D-A598-468C-8863-D88052621FF7}" dt="2024-04-23T11:23:35.521" v="65"/>
          <pc:sldLayoutMkLst>
            <pc:docMk/>
            <pc:sldMasterMk cId="664399896" sldId="2147483732"/>
            <pc:sldLayoutMk cId="707805319" sldId="2147483733"/>
          </pc:sldLayoutMkLst>
          <pc:spChg chg="mod">
            <ac:chgData name="Križan Viktor" userId="02fe330a-3fb4-4fde-b426-2b8d5557ba7d" providerId="ADAL" clId="{4FF8B03D-A598-468C-8863-D88052621FF7}" dt="2024-04-23T11:23:35.521" v="65"/>
            <ac:spMkLst>
              <pc:docMk/>
              <pc:sldMasterMk cId="664399896" sldId="2147483732"/>
              <pc:sldLayoutMk cId="707805319" sldId="2147483733"/>
              <ac:spMk id="2"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707805319" sldId="2147483733"/>
              <ac:spMk id="3"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707805319" sldId="2147483733"/>
              <ac:spMk id="4"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707805319" sldId="2147483733"/>
              <ac:spMk id="7"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707805319" sldId="2147483733"/>
              <ac:spMk id="8"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707805319" sldId="2147483733"/>
              <ac:spMk id="9" creationId="{00000000-0000-0000-0000-000000000000}"/>
            </ac:spMkLst>
          </pc:spChg>
          <pc:picChg chg="mod">
            <ac:chgData name="Križan Viktor" userId="02fe330a-3fb4-4fde-b426-2b8d5557ba7d" providerId="ADAL" clId="{4FF8B03D-A598-468C-8863-D88052621FF7}" dt="2024-04-23T11:23:35.521" v="65"/>
            <ac:picMkLst>
              <pc:docMk/>
              <pc:sldMasterMk cId="664399896" sldId="2147483732"/>
              <pc:sldLayoutMk cId="707805319" sldId="2147483733"/>
              <ac:picMk id="5" creationId="{00000000-0000-0000-0000-000000000000}"/>
            </ac:picMkLst>
          </pc:picChg>
          <pc:picChg chg="mod">
            <ac:chgData name="Križan Viktor" userId="02fe330a-3fb4-4fde-b426-2b8d5557ba7d" providerId="ADAL" clId="{4FF8B03D-A598-468C-8863-D88052621FF7}" dt="2024-04-23T11:23:35.521" v="65"/>
            <ac:picMkLst>
              <pc:docMk/>
              <pc:sldMasterMk cId="664399896" sldId="2147483732"/>
              <pc:sldLayoutMk cId="707805319" sldId="2147483733"/>
              <ac:picMk id="10" creationId="{00000000-0000-0000-0000-000000000000}"/>
            </ac:picMkLst>
          </pc:picChg>
        </pc:sldLayoutChg>
        <pc:sldLayoutChg chg="modSp">
          <pc:chgData name="Križan Viktor" userId="02fe330a-3fb4-4fde-b426-2b8d5557ba7d" providerId="ADAL" clId="{4FF8B03D-A598-468C-8863-D88052621FF7}" dt="2024-04-23T11:23:35.521" v="65"/>
          <pc:sldLayoutMkLst>
            <pc:docMk/>
            <pc:sldMasterMk cId="664399896" sldId="2147483732"/>
            <pc:sldLayoutMk cId="2756092022" sldId="2147483734"/>
          </pc:sldLayoutMkLst>
          <pc:spChg chg="mod">
            <ac:chgData name="Križan Viktor" userId="02fe330a-3fb4-4fde-b426-2b8d5557ba7d" providerId="ADAL" clId="{4FF8B03D-A598-468C-8863-D88052621FF7}" dt="2024-04-23T11:23:35.521" v="65"/>
            <ac:spMkLst>
              <pc:docMk/>
              <pc:sldMasterMk cId="664399896" sldId="2147483732"/>
              <pc:sldLayoutMk cId="2756092022" sldId="2147483734"/>
              <ac:spMk id="2"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56092022" sldId="2147483734"/>
              <ac:spMk id="4"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56092022" sldId="2147483734"/>
              <ac:spMk id="11"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56092022" sldId="2147483734"/>
              <ac:spMk id="17"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56092022" sldId="2147483734"/>
              <ac:spMk id="18"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56092022" sldId="2147483734"/>
              <ac:spMk id="19" creationId="{00000000-0000-0000-0000-000000000000}"/>
            </ac:spMkLst>
          </pc:spChg>
          <pc:picChg chg="mod">
            <ac:chgData name="Križan Viktor" userId="02fe330a-3fb4-4fde-b426-2b8d5557ba7d" providerId="ADAL" clId="{4FF8B03D-A598-468C-8863-D88052621FF7}" dt="2024-04-23T11:23:35.521" v="65"/>
            <ac:picMkLst>
              <pc:docMk/>
              <pc:sldMasterMk cId="664399896" sldId="2147483732"/>
              <pc:sldLayoutMk cId="2756092022" sldId="2147483734"/>
              <ac:picMk id="3" creationId="{00000000-0000-0000-0000-000000000000}"/>
            </ac:picMkLst>
          </pc:picChg>
          <pc:picChg chg="mod">
            <ac:chgData name="Križan Viktor" userId="02fe330a-3fb4-4fde-b426-2b8d5557ba7d" providerId="ADAL" clId="{4FF8B03D-A598-468C-8863-D88052621FF7}" dt="2024-04-23T11:23:35.521" v="65"/>
            <ac:picMkLst>
              <pc:docMk/>
              <pc:sldMasterMk cId="664399896" sldId="2147483732"/>
              <pc:sldLayoutMk cId="2756092022" sldId="2147483734"/>
              <ac:picMk id="12" creationId="{00000000-0000-0000-0000-000000000000}"/>
            </ac:picMkLst>
          </pc:picChg>
        </pc:sldLayoutChg>
        <pc:sldLayoutChg chg="modSp">
          <pc:chgData name="Križan Viktor" userId="02fe330a-3fb4-4fde-b426-2b8d5557ba7d" providerId="ADAL" clId="{4FF8B03D-A598-468C-8863-D88052621FF7}" dt="2024-04-23T11:23:35.521" v="65"/>
          <pc:sldLayoutMkLst>
            <pc:docMk/>
            <pc:sldMasterMk cId="664399896" sldId="2147483732"/>
            <pc:sldLayoutMk cId="3490202494" sldId="2147483735"/>
          </pc:sldLayoutMkLst>
          <pc:spChg chg="mod">
            <ac:chgData name="Križan Viktor" userId="02fe330a-3fb4-4fde-b426-2b8d5557ba7d" providerId="ADAL" clId="{4FF8B03D-A598-468C-8863-D88052621FF7}" dt="2024-04-23T11:23:35.521" v="65"/>
            <ac:spMkLst>
              <pc:docMk/>
              <pc:sldMasterMk cId="664399896" sldId="2147483732"/>
              <pc:sldLayoutMk cId="3490202494" sldId="2147483735"/>
              <ac:spMk id="2"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490202494" sldId="2147483735"/>
              <ac:spMk id="11"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490202494" sldId="2147483735"/>
              <ac:spMk id="17"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490202494" sldId="2147483735"/>
              <ac:spMk id="18"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490202494" sldId="2147483735"/>
              <ac:spMk id="19" creationId="{00000000-0000-0000-0000-000000000000}"/>
            </ac:spMkLst>
          </pc:spChg>
          <pc:picChg chg="mod">
            <ac:chgData name="Križan Viktor" userId="02fe330a-3fb4-4fde-b426-2b8d5557ba7d" providerId="ADAL" clId="{4FF8B03D-A598-468C-8863-D88052621FF7}" dt="2024-04-23T11:23:35.521" v="65"/>
            <ac:picMkLst>
              <pc:docMk/>
              <pc:sldMasterMk cId="664399896" sldId="2147483732"/>
              <pc:sldLayoutMk cId="3490202494" sldId="2147483735"/>
              <ac:picMk id="2050" creationId="{00000000-0000-0000-0000-000000000000}"/>
            </ac:picMkLst>
          </pc:picChg>
        </pc:sldLayoutChg>
        <pc:sldLayoutChg chg="modSp">
          <pc:chgData name="Križan Viktor" userId="02fe330a-3fb4-4fde-b426-2b8d5557ba7d" providerId="ADAL" clId="{4FF8B03D-A598-468C-8863-D88052621FF7}" dt="2024-04-23T11:23:35.521" v="65"/>
          <pc:sldLayoutMkLst>
            <pc:docMk/>
            <pc:sldMasterMk cId="664399896" sldId="2147483732"/>
            <pc:sldLayoutMk cId="2614433746" sldId="2147483736"/>
          </pc:sldLayoutMkLst>
          <pc:spChg chg="mod">
            <ac:chgData name="Križan Viktor" userId="02fe330a-3fb4-4fde-b426-2b8d5557ba7d" providerId="ADAL" clId="{4FF8B03D-A598-468C-8863-D88052621FF7}" dt="2024-04-23T11:23:35.521" v="65"/>
            <ac:spMkLst>
              <pc:docMk/>
              <pc:sldMasterMk cId="664399896" sldId="2147483732"/>
              <pc:sldLayoutMk cId="2614433746" sldId="2147483736"/>
              <ac:spMk id="2"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614433746" sldId="2147483736"/>
              <ac:spMk id="3"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664399896" sldId="2147483732"/>
            <pc:sldLayoutMk cId="1513751229" sldId="2147483737"/>
          </pc:sldLayoutMkLst>
          <pc:spChg chg="mod">
            <ac:chgData name="Križan Viktor" userId="02fe330a-3fb4-4fde-b426-2b8d5557ba7d" providerId="ADAL" clId="{4FF8B03D-A598-468C-8863-D88052621FF7}" dt="2024-04-23T11:23:35.521" v="65"/>
            <ac:spMkLst>
              <pc:docMk/>
              <pc:sldMasterMk cId="664399896" sldId="2147483732"/>
              <pc:sldLayoutMk cId="1513751229" sldId="2147483737"/>
              <ac:spMk id="3"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1513751229" sldId="2147483737"/>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664399896" sldId="2147483732"/>
            <pc:sldLayoutMk cId="3360473017" sldId="2147483738"/>
          </pc:sldLayoutMkLst>
          <pc:spChg chg="mod">
            <ac:chgData name="Križan Viktor" userId="02fe330a-3fb4-4fde-b426-2b8d5557ba7d" providerId="ADAL" clId="{4FF8B03D-A598-468C-8863-D88052621FF7}" dt="2024-04-23T11:23:35.521" v="65"/>
            <ac:spMkLst>
              <pc:docMk/>
              <pc:sldMasterMk cId="664399896" sldId="2147483732"/>
              <pc:sldLayoutMk cId="3360473017" sldId="2147483738"/>
              <ac:spMk id="2"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360473017" sldId="2147483738"/>
              <ac:spMk id="3"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360473017" sldId="2147483738"/>
              <ac:spMk id="4"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360473017" sldId="2147483738"/>
              <ac:spMk id="5"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360473017" sldId="2147483738"/>
              <ac:spMk id="6"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664399896" sldId="2147483732"/>
            <pc:sldLayoutMk cId="942396082" sldId="2147483741"/>
          </pc:sldLayoutMkLst>
          <pc:spChg chg="mod">
            <ac:chgData name="Križan Viktor" userId="02fe330a-3fb4-4fde-b426-2b8d5557ba7d" providerId="ADAL" clId="{4FF8B03D-A598-468C-8863-D88052621FF7}" dt="2024-04-23T11:23:35.521" v="65"/>
            <ac:spMkLst>
              <pc:docMk/>
              <pc:sldMasterMk cId="664399896" sldId="2147483732"/>
              <pc:sldLayoutMk cId="942396082" sldId="2147483741"/>
              <ac:spMk id="2"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942396082" sldId="2147483741"/>
              <ac:spMk id="3"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942396082" sldId="2147483741"/>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664399896" sldId="2147483732"/>
            <pc:sldLayoutMk cId="3581420379" sldId="2147483742"/>
          </pc:sldLayoutMkLst>
          <pc:spChg chg="mod">
            <ac:chgData name="Križan Viktor" userId="02fe330a-3fb4-4fde-b426-2b8d5557ba7d" providerId="ADAL" clId="{4FF8B03D-A598-468C-8863-D88052621FF7}" dt="2024-04-23T11:23:35.521" v="65"/>
            <ac:spMkLst>
              <pc:docMk/>
              <pc:sldMasterMk cId="664399896" sldId="2147483732"/>
              <pc:sldLayoutMk cId="3581420379" sldId="2147483742"/>
              <ac:spMk id="2"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581420379" sldId="2147483742"/>
              <ac:spMk id="3"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581420379" sldId="2147483742"/>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664399896" sldId="2147483732"/>
            <pc:sldLayoutMk cId="3082401493" sldId="2147483744"/>
          </pc:sldLayoutMkLst>
          <pc:spChg chg="mod">
            <ac:chgData name="Križan Viktor" userId="02fe330a-3fb4-4fde-b426-2b8d5557ba7d" providerId="ADAL" clId="{4FF8B03D-A598-468C-8863-D88052621FF7}" dt="2024-04-23T11:23:35.521" v="65"/>
            <ac:spMkLst>
              <pc:docMk/>
              <pc:sldMasterMk cId="664399896" sldId="2147483732"/>
              <pc:sldLayoutMk cId="3082401493" sldId="2147483744"/>
              <ac:spMk id="2"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082401493" sldId="2147483744"/>
              <ac:spMk id="3"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664399896" sldId="2147483732"/>
            <pc:sldLayoutMk cId="2918346801" sldId="2147483745"/>
          </pc:sldLayoutMkLst>
          <pc:spChg chg="mod">
            <ac:chgData name="Križan Viktor" userId="02fe330a-3fb4-4fde-b426-2b8d5557ba7d" providerId="ADAL" clId="{4FF8B03D-A598-468C-8863-D88052621FF7}" dt="2024-04-23T11:23:35.521" v="65"/>
            <ac:spMkLst>
              <pc:docMk/>
              <pc:sldMasterMk cId="664399896" sldId="2147483732"/>
              <pc:sldLayoutMk cId="2918346801" sldId="2147483745"/>
              <ac:spMk id="2"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918346801" sldId="2147483745"/>
              <ac:spMk id="5"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918346801" sldId="2147483745"/>
              <ac:spMk id="6"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918346801" sldId="2147483745"/>
              <ac:spMk id="11"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918346801" sldId="2147483745"/>
              <ac:spMk id="17"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918346801" sldId="2147483745"/>
              <ac:spMk id="19" creationId="{00000000-0000-0000-0000-000000000000}"/>
            </ac:spMkLst>
          </pc:spChg>
          <pc:picChg chg="mod">
            <ac:chgData name="Križan Viktor" userId="02fe330a-3fb4-4fde-b426-2b8d5557ba7d" providerId="ADAL" clId="{4FF8B03D-A598-468C-8863-D88052621FF7}" dt="2024-04-23T11:23:35.521" v="65"/>
            <ac:picMkLst>
              <pc:docMk/>
              <pc:sldMasterMk cId="664399896" sldId="2147483732"/>
              <pc:sldLayoutMk cId="2918346801" sldId="2147483745"/>
              <ac:picMk id="3" creationId="{00000000-0000-0000-0000-000000000000}"/>
            </ac:picMkLst>
          </pc:picChg>
          <pc:cxnChg chg="mod">
            <ac:chgData name="Križan Viktor" userId="02fe330a-3fb4-4fde-b426-2b8d5557ba7d" providerId="ADAL" clId="{4FF8B03D-A598-468C-8863-D88052621FF7}" dt="2024-04-23T11:23:35.521" v="65"/>
            <ac:cxnSpMkLst>
              <pc:docMk/>
              <pc:sldMasterMk cId="664399896" sldId="2147483732"/>
              <pc:sldLayoutMk cId="2918346801" sldId="2147483745"/>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664399896" sldId="2147483732"/>
            <pc:sldLayoutMk cId="531007705" sldId="2147483746"/>
          </pc:sldLayoutMkLst>
          <pc:spChg chg="mod">
            <ac:chgData name="Križan Viktor" userId="02fe330a-3fb4-4fde-b426-2b8d5557ba7d" providerId="ADAL" clId="{4FF8B03D-A598-468C-8863-D88052621FF7}" dt="2024-04-23T11:23:35.521" v="65"/>
            <ac:spMkLst>
              <pc:docMk/>
              <pc:sldMasterMk cId="664399896" sldId="2147483732"/>
              <pc:sldLayoutMk cId="531007705" sldId="2147483746"/>
              <ac:spMk id="2"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531007705" sldId="2147483746"/>
              <ac:spMk id="5"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531007705" sldId="2147483746"/>
              <ac:spMk id="6"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531007705" sldId="2147483746"/>
              <ac:spMk id="11"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531007705" sldId="2147483746"/>
              <ac:spMk id="17"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531007705" sldId="2147483746"/>
              <ac:spMk id="19" creationId="{00000000-0000-0000-0000-000000000000}"/>
            </ac:spMkLst>
          </pc:spChg>
          <pc:picChg chg="mod">
            <ac:chgData name="Križan Viktor" userId="02fe330a-3fb4-4fde-b426-2b8d5557ba7d" providerId="ADAL" clId="{4FF8B03D-A598-468C-8863-D88052621FF7}" dt="2024-04-23T11:23:35.521" v="65"/>
            <ac:picMkLst>
              <pc:docMk/>
              <pc:sldMasterMk cId="664399896" sldId="2147483732"/>
              <pc:sldLayoutMk cId="531007705" sldId="2147483746"/>
              <ac:picMk id="3" creationId="{00000000-0000-0000-0000-000000000000}"/>
            </ac:picMkLst>
          </pc:picChg>
          <pc:picChg chg="mod">
            <ac:chgData name="Križan Viktor" userId="02fe330a-3fb4-4fde-b426-2b8d5557ba7d" providerId="ADAL" clId="{4FF8B03D-A598-468C-8863-D88052621FF7}" dt="2024-04-23T11:23:35.521" v="65"/>
            <ac:picMkLst>
              <pc:docMk/>
              <pc:sldMasterMk cId="664399896" sldId="2147483732"/>
              <pc:sldLayoutMk cId="531007705" sldId="2147483746"/>
              <ac:picMk id="8" creationId="{00000000-0000-0000-0000-000000000000}"/>
            </ac:picMkLst>
          </pc:picChg>
          <pc:cxnChg chg="mod">
            <ac:chgData name="Križan Viktor" userId="02fe330a-3fb4-4fde-b426-2b8d5557ba7d" providerId="ADAL" clId="{4FF8B03D-A598-468C-8863-D88052621FF7}" dt="2024-04-23T11:23:35.521" v="65"/>
            <ac:cxnSpMkLst>
              <pc:docMk/>
              <pc:sldMasterMk cId="664399896" sldId="2147483732"/>
              <pc:sldLayoutMk cId="531007705" sldId="2147483746"/>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664399896" sldId="2147483732"/>
            <pc:sldLayoutMk cId="2200918460" sldId="2147483747"/>
          </pc:sldLayoutMkLst>
          <pc:spChg chg="mod">
            <ac:chgData name="Križan Viktor" userId="02fe330a-3fb4-4fde-b426-2b8d5557ba7d" providerId="ADAL" clId="{4FF8B03D-A598-468C-8863-D88052621FF7}" dt="2024-04-23T11:23:35.521" v="65"/>
            <ac:spMkLst>
              <pc:docMk/>
              <pc:sldMasterMk cId="664399896" sldId="2147483732"/>
              <pc:sldLayoutMk cId="2200918460" sldId="2147483747"/>
              <ac:spMk id="2"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200918460" sldId="2147483747"/>
              <ac:spMk id="6"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200918460" sldId="2147483747"/>
              <ac:spMk id="11"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200918460" sldId="2147483747"/>
              <ac:spMk id="12"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200918460" sldId="2147483747"/>
              <ac:spMk id="14"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200918460" sldId="2147483747"/>
              <ac:spMk id="16" creationId="{00000000-0000-0000-0000-000000000000}"/>
            </ac:spMkLst>
          </pc:spChg>
          <pc:picChg chg="mod">
            <ac:chgData name="Križan Viktor" userId="02fe330a-3fb4-4fde-b426-2b8d5557ba7d" providerId="ADAL" clId="{4FF8B03D-A598-468C-8863-D88052621FF7}" dt="2024-04-23T11:23:35.521" v="65"/>
            <ac:picMkLst>
              <pc:docMk/>
              <pc:sldMasterMk cId="664399896" sldId="2147483732"/>
              <pc:sldLayoutMk cId="2200918460" sldId="2147483747"/>
              <ac:picMk id="3" creationId="{00000000-0000-0000-0000-000000000000}"/>
            </ac:picMkLst>
          </pc:picChg>
          <pc:picChg chg="mod">
            <ac:chgData name="Križan Viktor" userId="02fe330a-3fb4-4fde-b426-2b8d5557ba7d" providerId="ADAL" clId="{4FF8B03D-A598-468C-8863-D88052621FF7}" dt="2024-04-23T11:23:35.521" v="65"/>
            <ac:picMkLst>
              <pc:docMk/>
              <pc:sldMasterMk cId="664399896" sldId="2147483732"/>
              <pc:sldLayoutMk cId="2200918460" sldId="2147483747"/>
              <ac:picMk id="8" creationId="{00000000-0000-0000-0000-000000000000}"/>
            </ac:picMkLst>
          </pc:picChg>
          <pc:cxnChg chg="mod">
            <ac:chgData name="Križan Viktor" userId="02fe330a-3fb4-4fde-b426-2b8d5557ba7d" providerId="ADAL" clId="{4FF8B03D-A598-468C-8863-D88052621FF7}" dt="2024-04-23T11:23:35.521" v="65"/>
            <ac:cxnSpMkLst>
              <pc:docMk/>
              <pc:sldMasterMk cId="664399896" sldId="2147483732"/>
              <pc:sldLayoutMk cId="2200918460" sldId="2147483747"/>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664399896" sldId="2147483732"/>
            <pc:sldLayoutMk cId="39483608" sldId="2147483748"/>
          </pc:sldLayoutMkLst>
          <pc:spChg chg="mod">
            <ac:chgData name="Križan Viktor" userId="02fe330a-3fb4-4fde-b426-2b8d5557ba7d" providerId="ADAL" clId="{4FF8B03D-A598-468C-8863-D88052621FF7}" dt="2024-04-23T11:23:35.521" v="65"/>
            <ac:spMkLst>
              <pc:docMk/>
              <pc:sldMasterMk cId="664399896" sldId="2147483732"/>
              <pc:sldLayoutMk cId="39483608" sldId="2147483748"/>
              <ac:spMk id="7"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9483608" sldId="2147483748"/>
              <ac:spMk id="11"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9483608" sldId="2147483748"/>
              <ac:spMk id="14" creationId="{00000000-0000-0000-0000-000000000000}"/>
            </ac:spMkLst>
          </pc:spChg>
          <pc:picChg chg="mod">
            <ac:chgData name="Križan Viktor" userId="02fe330a-3fb4-4fde-b426-2b8d5557ba7d" providerId="ADAL" clId="{4FF8B03D-A598-468C-8863-D88052621FF7}" dt="2024-04-23T11:23:35.521" v="65"/>
            <ac:picMkLst>
              <pc:docMk/>
              <pc:sldMasterMk cId="664399896" sldId="2147483732"/>
              <pc:sldLayoutMk cId="39483608" sldId="2147483748"/>
              <ac:picMk id="8" creationId="{CD65837C-834A-4CF5-8DD7-55CB877D27A6}"/>
            </ac:picMkLst>
          </pc:picChg>
          <pc:picChg chg="mod">
            <ac:chgData name="Križan Viktor" userId="02fe330a-3fb4-4fde-b426-2b8d5557ba7d" providerId="ADAL" clId="{4FF8B03D-A598-468C-8863-D88052621FF7}" dt="2024-04-23T11:23:35.521" v="65"/>
            <ac:picMkLst>
              <pc:docMk/>
              <pc:sldMasterMk cId="664399896" sldId="2147483732"/>
              <pc:sldLayoutMk cId="39483608" sldId="2147483748"/>
              <ac:picMk id="9" creationId="{00000000-0000-0000-0000-000000000000}"/>
            </ac:picMkLst>
          </pc:picChg>
          <pc:cxnChg chg="mod">
            <ac:chgData name="Križan Viktor" userId="02fe330a-3fb4-4fde-b426-2b8d5557ba7d" providerId="ADAL" clId="{4FF8B03D-A598-468C-8863-D88052621FF7}" dt="2024-04-23T11:23:35.521" v="65"/>
            <ac:cxnSpMkLst>
              <pc:docMk/>
              <pc:sldMasterMk cId="664399896" sldId="2147483732"/>
              <pc:sldLayoutMk cId="39483608" sldId="2147483748"/>
              <ac:cxnSpMk id="13"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664399896" sldId="2147483732"/>
            <pc:sldLayoutMk cId="2358010591" sldId="2147483749"/>
          </pc:sldLayoutMkLst>
          <pc:spChg chg="mod">
            <ac:chgData name="Križan Viktor" userId="02fe330a-3fb4-4fde-b426-2b8d5557ba7d" providerId="ADAL" clId="{4FF8B03D-A598-468C-8863-D88052621FF7}" dt="2024-04-23T11:23:35.521" v="65"/>
            <ac:spMkLst>
              <pc:docMk/>
              <pc:sldMasterMk cId="664399896" sldId="2147483732"/>
              <pc:sldLayoutMk cId="2358010591" sldId="2147483749"/>
              <ac:spMk id="3"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358010591" sldId="2147483749"/>
              <ac:spMk id="9" creationId="{00000000-0000-0000-0000-000000000000}"/>
            </ac:spMkLst>
          </pc:spChg>
          <pc:cxnChg chg="mod">
            <ac:chgData name="Križan Viktor" userId="02fe330a-3fb4-4fde-b426-2b8d5557ba7d" providerId="ADAL" clId="{4FF8B03D-A598-468C-8863-D88052621FF7}" dt="2024-04-23T11:23:35.521" v="65"/>
            <ac:cxnSpMkLst>
              <pc:docMk/>
              <pc:sldMasterMk cId="664399896" sldId="2147483732"/>
              <pc:sldLayoutMk cId="2358010591" sldId="2147483749"/>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664399896" sldId="2147483732"/>
            <pc:sldLayoutMk cId="2882553072" sldId="2147483750"/>
          </pc:sldLayoutMkLst>
          <pc:spChg chg="mod">
            <ac:chgData name="Križan Viktor" userId="02fe330a-3fb4-4fde-b426-2b8d5557ba7d" providerId="ADAL" clId="{4FF8B03D-A598-468C-8863-D88052621FF7}" dt="2024-04-23T11:23:35.521" v="65"/>
            <ac:spMkLst>
              <pc:docMk/>
              <pc:sldMasterMk cId="664399896" sldId="2147483732"/>
              <pc:sldLayoutMk cId="2882553072" sldId="2147483750"/>
              <ac:spMk id="3"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882553072" sldId="2147483750"/>
              <ac:spMk id="4"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882553072" sldId="2147483750"/>
              <ac:spMk id="10" creationId="{00000000-0000-0000-0000-000000000000}"/>
            </ac:spMkLst>
          </pc:spChg>
          <pc:cxnChg chg="mod">
            <ac:chgData name="Križan Viktor" userId="02fe330a-3fb4-4fde-b426-2b8d5557ba7d" providerId="ADAL" clId="{4FF8B03D-A598-468C-8863-D88052621FF7}" dt="2024-04-23T11:23:35.521" v="65"/>
            <ac:cxnSpMkLst>
              <pc:docMk/>
              <pc:sldMasterMk cId="664399896" sldId="2147483732"/>
              <pc:sldLayoutMk cId="2882553072" sldId="2147483750"/>
              <ac:cxnSpMk id="9"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664399896" sldId="2147483732"/>
            <pc:sldLayoutMk cId="255051528" sldId="2147483751"/>
          </pc:sldLayoutMkLst>
          <pc:spChg chg="mod">
            <ac:chgData name="Križan Viktor" userId="02fe330a-3fb4-4fde-b426-2b8d5557ba7d" providerId="ADAL" clId="{4FF8B03D-A598-468C-8863-D88052621FF7}" dt="2024-04-23T11:23:35.521" v="65"/>
            <ac:spMkLst>
              <pc:docMk/>
              <pc:sldMasterMk cId="664399896" sldId="2147483732"/>
              <pc:sldLayoutMk cId="255051528" sldId="2147483751"/>
              <ac:spMk id="3"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55051528" sldId="2147483751"/>
              <ac:spMk id="4"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55051528" sldId="2147483751"/>
              <ac:spMk id="11" creationId="{00000000-0000-0000-0000-000000000000}"/>
            </ac:spMkLst>
          </pc:spChg>
          <pc:picChg chg="mod">
            <ac:chgData name="Križan Viktor" userId="02fe330a-3fb4-4fde-b426-2b8d5557ba7d" providerId="ADAL" clId="{4FF8B03D-A598-468C-8863-D88052621FF7}" dt="2024-04-23T11:23:35.521" v="65"/>
            <ac:picMkLst>
              <pc:docMk/>
              <pc:sldMasterMk cId="664399896" sldId="2147483732"/>
              <pc:sldLayoutMk cId="255051528" sldId="2147483751"/>
              <ac:picMk id="8" creationId="{ABC67798-8100-4DCD-842D-B00C8CDEADF4}"/>
            </ac:picMkLst>
          </pc:picChg>
          <pc:cxnChg chg="mod">
            <ac:chgData name="Križan Viktor" userId="02fe330a-3fb4-4fde-b426-2b8d5557ba7d" providerId="ADAL" clId="{4FF8B03D-A598-468C-8863-D88052621FF7}" dt="2024-04-23T11:23:35.521" v="65"/>
            <ac:cxnSpMkLst>
              <pc:docMk/>
              <pc:sldMasterMk cId="664399896" sldId="2147483732"/>
              <pc:sldLayoutMk cId="255051528" sldId="2147483751"/>
              <ac:cxnSpMk id="10"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664399896" sldId="2147483732"/>
            <pc:sldLayoutMk cId="1916701903" sldId="2147483752"/>
          </pc:sldLayoutMkLst>
          <pc:spChg chg="mod">
            <ac:chgData name="Križan Viktor" userId="02fe330a-3fb4-4fde-b426-2b8d5557ba7d" providerId="ADAL" clId="{4FF8B03D-A598-468C-8863-D88052621FF7}" dt="2024-04-23T11:23:35.521" v="65"/>
            <ac:spMkLst>
              <pc:docMk/>
              <pc:sldMasterMk cId="664399896" sldId="2147483732"/>
              <pc:sldLayoutMk cId="1916701903" sldId="2147483752"/>
              <ac:spMk id="3"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1916701903" sldId="2147483752"/>
              <ac:spMk id="9"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1916701903" sldId="2147483752"/>
              <ac:spMk id="10"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1916701903" sldId="2147483752"/>
              <ac:spMk id="13" creationId="{00000000-0000-0000-0000-000000000000}"/>
            </ac:spMkLst>
          </pc:spChg>
          <pc:picChg chg="mod">
            <ac:chgData name="Križan Viktor" userId="02fe330a-3fb4-4fde-b426-2b8d5557ba7d" providerId="ADAL" clId="{4FF8B03D-A598-468C-8863-D88052621FF7}" dt="2024-04-23T11:23:35.521" v="65"/>
            <ac:picMkLst>
              <pc:docMk/>
              <pc:sldMasterMk cId="664399896" sldId="2147483732"/>
              <pc:sldLayoutMk cId="1916701903" sldId="2147483752"/>
              <ac:picMk id="8" creationId="{9C43EBD2-1138-4610-BAD0-1D41043F461C}"/>
            </ac:picMkLst>
          </pc:picChg>
          <pc:cxnChg chg="mod">
            <ac:chgData name="Križan Viktor" userId="02fe330a-3fb4-4fde-b426-2b8d5557ba7d" providerId="ADAL" clId="{4FF8B03D-A598-468C-8863-D88052621FF7}" dt="2024-04-23T11:23:35.521" v="65"/>
            <ac:cxnSpMkLst>
              <pc:docMk/>
              <pc:sldMasterMk cId="664399896" sldId="2147483732"/>
              <pc:sldLayoutMk cId="1916701903" sldId="2147483752"/>
              <ac:cxnSpMk id="12"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664399896" sldId="2147483732"/>
            <pc:sldLayoutMk cId="1627967452" sldId="2147483753"/>
          </pc:sldLayoutMkLst>
          <pc:spChg chg="mod">
            <ac:chgData name="Križan Viktor" userId="02fe330a-3fb4-4fde-b426-2b8d5557ba7d" providerId="ADAL" clId="{4FF8B03D-A598-468C-8863-D88052621FF7}" dt="2024-04-23T11:23:35.521" v="65"/>
            <ac:spMkLst>
              <pc:docMk/>
              <pc:sldMasterMk cId="664399896" sldId="2147483732"/>
              <pc:sldLayoutMk cId="1627967452" sldId="2147483753"/>
              <ac:spMk id="3"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1627967452" sldId="2147483753"/>
              <ac:spMk id="4"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1627967452" sldId="2147483753"/>
              <ac:spMk id="5"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1627967452" sldId="2147483753"/>
              <ac:spMk id="6"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1627967452" sldId="2147483753"/>
              <ac:spMk id="13" creationId="{00000000-0000-0000-0000-000000000000}"/>
            </ac:spMkLst>
          </pc:spChg>
          <pc:picChg chg="mod">
            <ac:chgData name="Križan Viktor" userId="02fe330a-3fb4-4fde-b426-2b8d5557ba7d" providerId="ADAL" clId="{4FF8B03D-A598-468C-8863-D88052621FF7}" dt="2024-04-23T11:23:35.521" v="65"/>
            <ac:picMkLst>
              <pc:docMk/>
              <pc:sldMasterMk cId="664399896" sldId="2147483732"/>
              <pc:sldLayoutMk cId="1627967452" sldId="2147483753"/>
              <ac:picMk id="10" creationId="{B7503DAB-1D40-4B12-AE2C-8585CCE32443}"/>
            </ac:picMkLst>
          </pc:picChg>
          <pc:cxnChg chg="mod">
            <ac:chgData name="Križan Viktor" userId="02fe330a-3fb4-4fde-b426-2b8d5557ba7d" providerId="ADAL" clId="{4FF8B03D-A598-468C-8863-D88052621FF7}" dt="2024-04-23T11:23:35.521" v="65"/>
            <ac:cxnSpMkLst>
              <pc:docMk/>
              <pc:sldMasterMk cId="664399896" sldId="2147483732"/>
              <pc:sldLayoutMk cId="1627967452" sldId="2147483753"/>
              <ac:cxnSpMk id="12"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664399896" sldId="2147483732"/>
            <pc:sldLayoutMk cId="2535313059" sldId="2147483754"/>
          </pc:sldLayoutMkLst>
          <pc:spChg chg="mod">
            <ac:chgData name="Križan Viktor" userId="02fe330a-3fb4-4fde-b426-2b8d5557ba7d" providerId="ADAL" clId="{4FF8B03D-A598-468C-8863-D88052621FF7}" dt="2024-04-23T11:23:35.521" v="65"/>
            <ac:spMkLst>
              <pc:docMk/>
              <pc:sldMasterMk cId="664399896" sldId="2147483732"/>
              <pc:sldLayoutMk cId="2535313059" sldId="2147483754"/>
              <ac:spMk id="3"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535313059" sldId="2147483754"/>
              <ac:spMk id="7"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535313059" sldId="2147483754"/>
              <ac:spMk id="10" creationId="{00000000-0000-0000-0000-000000000000}"/>
            </ac:spMkLst>
          </pc:spChg>
          <pc:picChg chg="mod">
            <ac:chgData name="Križan Viktor" userId="02fe330a-3fb4-4fde-b426-2b8d5557ba7d" providerId="ADAL" clId="{4FF8B03D-A598-468C-8863-D88052621FF7}" dt="2024-04-23T11:23:35.521" v="65"/>
            <ac:picMkLst>
              <pc:docMk/>
              <pc:sldMasterMk cId="664399896" sldId="2147483732"/>
              <pc:sldLayoutMk cId="2535313059" sldId="2147483754"/>
              <ac:picMk id="8" creationId="{08032A0B-D16A-4B31-94CD-D331F6DD8D62}"/>
            </ac:picMkLst>
          </pc:picChg>
        </pc:sldLayoutChg>
        <pc:sldLayoutChg chg="modSp">
          <pc:chgData name="Križan Viktor" userId="02fe330a-3fb4-4fde-b426-2b8d5557ba7d" providerId="ADAL" clId="{4FF8B03D-A598-468C-8863-D88052621FF7}" dt="2024-04-23T11:23:35.521" v="65"/>
          <pc:sldLayoutMkLst>
            <pc:docMk/>
            <pc:sldMasterMk cId="664399896" sldId="2147483732"/>
            <pc:sldLayoutMk cId="2795139471" sldId="2147483755"/>
          </pc:sldLayoutMkLst>
          <pc:spChg chg="mod">
            <ac:chgData name="Križan Viktor" userId="02fe330a-3fb4-4fde-b426-2b8d5557ba7d" providerId="ADAL" clId="{4FF8B03D-A598-468C-8863-D88052621FF7}" dt="2024-04-23T11:23:35.521" v="65"/>
            <ac:spMkLst>
              <pc:docMk/>
              <pc:sldMasterMk cId="664399896" sldId="2147483732"/>
              <pc:sldLayoutMk cId="2795139471" sldId="2147483755"/>
              <ac:spMk id="6"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95139471" sldId="2147483755"/>
              <ac:spMk id="7"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95139471" sldId="2147483755"/>
              <ac:spMk id="8"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95139471" sldId="2147483755"/>
              <ac:spMk id="9"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95139471" sldId="2147483755"/>
              <ac:spMk id="10"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95139471" sldId="2147483755"/>
              <ac:spMk id="11"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95139471" sldId="2147483755"/>
              <ac:spMk id="12"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95139471" sldId="2147483755"/>
              <ac:spMk id="13"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95139471" sldId="2147483755"/>
              <ac:spMk id="14"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95139471" sldId="2147483755"/>
              <ac:spMk id="15"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95139471" sldId="2147483755"/>
              <ac:spMk id="16" creationId="{00000000-0000-0000-0000-000000000000}"/>
            </ac:spMkLst>
          </pc:spChg>
          <pc:picChg chg="mod">
            <ac:chgData name="Križan Viktor" userId="02fe330a-3fb4-4fde-b426-2b8d5557ba7d" providerId="ADAL" clId="{4FF8B03D-A598-468C-8863-D88052621FF7}" dt="2024-04-23T11:23:35.521" v="65"/>
            <ac:picMkLst>
              <pc:docMk/>
              <pc:sldMasterMk cId="664399896" sldId="2147483732"/>
              <pc:sldLayoutMk cId="2795139471" sldId="2147483755"/>
              <ac:picMk id="17" creationId="{E9308F75-D9D3-4DA1-A31A-8A2AB2819979}"/>
            </ac:picMkLst>
          </pc:picChg>
          <pc:cxnChg chg="mod">
            <ac:chgData name="Križan Viktor" userId="02fe330a-3fb4-4fde-b426-2b8d5557ba7d" providerId="ADAL" clId="{4FF8B03D-A598-468C-8863-D88052621FF7}" dt="2024-04-23T11:23:35.521" v="65"/>
            <ac:cxnSpMkLst>
              <pc:docMk/>
              <pc:sldMasterMk cId="664399896" sldId="2147483732"/>
              <pc:sldLayoutMk cId="2795139471" sldId="2147483755"/>
              <ac:cxnSpMk id="4"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664399896" sldId="2147483732"/>
            <pc:sldLayoutMk cId="3107781755" sldId="2147483756"/>
          </pc:sldLayoutMkLst>
          <pc:spChg chg="mod">
            <ac:chgData name="Križan Viktor" userId="02fe330a-3fb4-4fde-b426-2b8d5557ba7d" providerId="ADAL" clId="{4FF8B03D-A598-468C-8863-D88052621FF7}" dt="2024-04-23T11:23:35.521" v="65"/>
            <ac:spMkLst>
              <pc:docMk/>
              <pc:sldMasterMk cId="664399896" sldId="2147483732"/>
              <pc:sldLayoutMk cId="3107781755" sldId="2147483756"/>
              <ac:spMk id="6"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107781755" sldId="2147483756"/>
              <ac:spMk id="7"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107781755" sldId="2147483756"/>
              <ac:spMk id="8"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107781755" sldId="2147483756"/>
              <ac:spMk id="9"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107781755" sldId="2147483756"/>
              <ac:spMk id="10"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107781755" sldId="2147483756"/>
              <ac:spMk id="12"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107781755" sldId="2147483756"/>
              <ac:spMk id="13"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3107781755" sldId="2147483756"/>
              <ac:spMk id="14" creationId="{00000000-0000-0000-0000-000000000000}"/>
            </ac:spMkLst>
          </pc:spChg>
          <pc:picChg chg="mod">
            <ac:chgData name="Križan Viktor" userId="02fe330a-3fb4-4fde-b426-2b8d5557ba7d" providerId="ADAL" clId="{4FF8B03D-A598-468C-8863-D88052621FF7}" dt="2024-04-23T11:23:35.521" v="65"/>
            <ac:picMkLst>
              <pc:docMk/>
              <pc:sldMasterMk cId="664399896" sldId="2147483732"/>
              <pc:sldLayoutMk cId="3107781755" sldId="2147483756"/>
              <ac:picMk id="15" creationId="{A9114C64-C89D-4613-959C-8F6C4D2374E2}"/>
            </ac:picMkLst>
          </pc:picChg>
          <pc:cxnChg chg="mod">
            <ac:chgData name="Križan Viktor" userId="02fe330a-3fb4-4fde-b426-2b8d5557ba7d" providerId="ADAL" clId="{4FF8B03D-A598-468C-8863-D88052621FF7}" dt="2024-04-23T11:23:35.521" v="65"/>
            <ac:cxnSpMkLst>
              <pc:docMk/>
              <pc:sldMasterMk cId="664399896" sldId="2147483732"/>
              <pc:sldLayoutMk cId="3107781755" sldId="2147483756"/>
              <ac:cxnSpMk id="4"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664399896" sldId="2147483732"/>
            <pc:sldLayoutMk cId="272214483" sldId="2147483757"/>
          </pc:sldLayoutMkLst>
          <pc:spChg chg="mod">
            <ac:chgData name="Križan Viktor" userId="02fe330a-3fb4-4fde-b426-2b8d5557ba7d" providerId="ADAL" clId="{4FF8B03D-A598-468C-8863-D88052621FF7}" dt="2024-04-23T11:23:35.521" v="65"/>
            <ac:spMkLst>
              <pc:docMk/>
              <pc:sldMasterMk cId="664399896" sldId="2147483732"/>
              <pc:sldLayoutMk cId="272214483" sldId="2147483757"/>
              <ac:spMk id="5"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2214483" sldId="2147483757"/>
              <ac:spMk id="12"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2214483" sldId="2147483757"/>
              <ac:spMk id="13"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2214483" sldId="2147483757"/>
              <ac:spMk id="14"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72214483" sldId="2147483757"/>
              <ac:spMk id="15" creationId="{00000000-0000-0000-0000-000000000000}"/>
            </ac:spMkLst>
          </pc:spChg>
          <pc:cxnChg chg="mod">
            <ac:chgData name="Križan Viktor" userId="02fe330a-3fb4-4fde-b426-2b8d5557ba7d" providerId="ADAL" clId="{4FF8B03D-A598-468C-8863-D88052621FF7}" dt="2024-04-23T11:23:35.521" v="65"/>
            <ac:cxnSpMkLst>
              <pc:docMk/>
              <pc:sldMasterMk cId="664399896" sldId="2147483732"/>
              <pc:sldLayoutMk cId="272214483" sldId="2147483757"/>
              <ac:cxnSpMk id="4"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664399896" sldId="2147483732"/>
            <pc:sldLayoutMk cId="2271961735" sldId="2147483758"/>
          </pc:sldLayoutMkLst>
          <pc:spChg chg="mod">
            <ac:chgData name="Križan Viktor" userId="02fe330a-3fb4-4fde-b426-2b8d5557ba7d" providerId="ADAL" clId="{4FF8B03D-A598-468C-8863-D88052621FF7}" dt="2024-04-23T11:23:35.521" v="65"/>
            <ac:spMkLst>
              <pc:docMk/>
              <pc:sldMasterMk cId="664399896" sldId="2147483732"/>
              <pc:sldLayoutMk cId="2271961735" sldId="2147483758"/>
              <ac:spMk id="3"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271961735" sldId="2147483758"/>
              <ac:spMk id="5" creationId="{00000000-0000-0000-0000-000000000000}"/>
            </ac:spMkLst>
          </pc:spChg>
          <pc:spChg chg="mod">
            <ac:chgData name="Križan Viktor" userId="02fe330a-3fb4-4fde-b426-2b8d5557ba7d" providerId="ADAL" clId="{4FF8B03D-A598-468C-8863-D88052621FF7}" dt="2024-04-23T11:23:35.521" v="65"/>
            <ac:spMkLst>
              <pc:docMk/>
              <pc:sldMasterMk cId="664399896" sldId="2147483732"/>
              <pc:sldLayoutMk cId="2271961735" sldId="2147483758"/>
              <ac:spMk id="10" creationId="{00000000-0000-0000-0000-000000000000}"/>
            </ac:spMkLst>
          </pc:spChg>
          <pc:picChg chg="mod">
            <ac:chgData name="Križan Viktor" userId="02fe330a-3fb4-4fde-b426-2b8d5557ba7d" providerId="ADAL" clId="{4FF8B03D-A598-468C-8863-D88052621FF7}" dt="2024-04-23T11:23:35.521" v="65"/>
            <ac:picMkLst>
              <pc:docMk/>
              <pc:sldMasterMk cId="664399896" sldId="2147483732"/>
              <pc:sldLayoutMk cId="2271961735" sldId="2147483758"/>
              <ac:picMk id="9" creationId="{00000000-0000-0000-0000-000000000000}"/>
            </ac:picMkLst>
          </pc:picChg>
        </pc:sldLayoutChg>
        <pc:sldLayoutChg chg="modSp">
          <pc:chgData name="Križan Viktor" userId="02fe330a-3fb4-4fde-b426-2b8d5557ba7d" providerId="ADAL" clId="{4FF8B03D-A598-468C-8863-D88052621FF7}" dt="2024-04-23T11:23:35.521" v="65"/>
          <pc:sldLayoutMkLst>
            <pc:docMk/>
            <pc:sldMasterMk cId="664399896" sldId="2147483732"/>
            <pc:sldLayoutMk cId="2216719799" sldId="2147483759"/>
          </pc:sldLayoutMkLst>
          <pc:spChg chg="mod">
            <ac:chgData name="Križan Viktor" userId="02fe330a-3fb4-4fde-b426-2b8d5557ba7d" providerId="ADAL" clId="{4FF8B03D-A598-468C-8863-D88052621FF7}" dt="2024-04-23T11:23:35.521" v="65"/>
            <ac:spMkLst>
              <pc:docMk/>
              <pc:sldMasterMk cId="664399896" sldId="2147483732"/>
              <pc:sldLayoutMk cId="2216719799" sldId="2147483759"/>
              <ac:spMk id="9" creationId="{00000000-0000-0000-0000-000000000000}"/>
            </ac:spMkLst>
          </pc:spChg>
          <pc:cxnChg chg="mod">
            <ac:chgData name="Križan Viktor" userId="02fe330a-3fb4-4fde-b426-2b8d5557ba7d" providerId="ADAL" clId="{4FF8B03D-A598-468C-8863-D88052621FF7}" dt="2024-04-23T11:23:35.521" v="65"/>
            <ac:cxnSpMkLst>
              <pc:docMk/>
              <pc:sldMasterMk cId="664399896" sldId="2147483732"/>
              <pc:sldLayoutMk cId="2216719799" sldId="2147483759"/>
              <ac:cxnSpMk id="8" creationId="{00000000-0000-0000-0000-000000000000}"/>
            </ac:cxnSpMkLst>
          </pc:cxnChg>
        </pc:sldLayoutChg>
      </pc:sldMasterChg>
      <pc:sldMasterChg chg="modSp modSldLayout">
        <pc:chgData name="Križan Viktor" userId="02fe330a-3fb4-4fde-b426-2b8d5557ba7d" providerId="ADAL" clId="{4FF8B03D-A598-468C-8863-D88052621FF7}" dt="2024-04-23T11:23:35.521" v="65"/>
        <pc:sldMasterMkLst>
          <pc:docMk/>
          <pc:sldMasterMk cId="3305497240" sldId="2147483760"/>
        </pc:sldMasterMkLst>
        <pc:spChg chg="mod">
          <ac:chgData name="Križan Viktor" userId="02fe330a-3fb4-4fde-b426-2b8d5557ba7d" providerId="ADAL" clId="{4FF8B03D-A598-468C-8863-D88052621FF7}" dt="2024-04-23T11:23:35.521" v="65"/>
          <ac:spMkLst>
            <pc:docMk/>
            <pc:sldMasterMk cId="3305497240" sldId="2147483760"/>
            <ac:spMk id="2"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ac:spMk id="3"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ac:spMk id="4"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ac:spMk id="5"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ac:spMk id="6"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ac:spMk id="7" creationId="{00000000-0000-0000-0000-000000000000}"/>
          </ac:spMkLst>
        </pc:spChg>
        <pc:picChg chg="mod">
          <ac:chgData name="Križan Viktor" userId="02fe330a-3fb4-4fde-b426-2b8d5557ba7d" providerId="ADAL" clId="{4FF8B03D-A598-468C-8863-D88052621FF7}" dt="2024-04-23T11:23:35.521" v="65"/>
          <ac:picMkLst>
            <pc:docMk/>
            <pc:sldMasterMk cId="3305497240" sldId="2147483760"/>
            <ac:picMk id="8" creationId="{00000000-0000-0000-0000-000000000000}"/>
          </ac:picMkLst>
        </pc:picChg>
        <pc:sldLayoutChg chg="modSp">
          <pc:chgData name="Križan Viktor" userId="02fe330a-3fb4-4fde-b426-2b8d5557ba7d" providerId="ADAL" clId="{4FF8B03D-A598-468C-8863-D88052621FF7}" dt="2024-04-23T11:23:35.521" v="65"/>
          <pc:sldLayoutMkLst>
            <pc:docMk/>
            <pc:sldMasterMk cId="3305497240" sldId="2147483760"/>
            <pc:sldLayoutMk cId="1343666626" sldId="2147483761"/>
          </pc:sldLayoutMkLst>
          <pc:spChg chg="mod">
            <ac:chgData name="Križan Viktor" userId="02fe330a-3fb4-4fde-b426-2b8d5557ba7d" providerId="ADAL" clId="{4FF8B03D-A598-468C-8863-D88052621FF7}" dt="2024-04-23T11:23:35.521" v="65"/>
            <ac:spMkLst>
              <pc:docMk/>
              <pc:sldMasterMk cId="3305497240" sldId="2147483760"/>
              <pc:sldLayoutMk cId="1343666626" sldId="2147483761"/>
              <ac:spMk id="2"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1343666626" sldId="2147483761"/>
              <ac:spMk id="3"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1343666626" sldId="2147483761"/>
              <ac:spMk id="7"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1343666626" sldId="2147483761"/>
              <ac:spMk id="8" creationId="{00000000-0000-0000-0000-000000000000}"/>
            </ac:spMkLst>
          </pc:spChg>
          <pc:picChg chg="mod">
            <ac:chgData name="Križan Viktor" userId="02fe330a-3fb4-4fde-b426-2b8d5557ba7d" providerId="ADAL" clId="{4FF8B03D-A598-468C-8863-D88052621FF7}" dt="2024-04-23T11:23:35.521" v="65"/>
            <ac:picMkLst>
              <pc:docMk/>
              <pc:sldMasterMk cId="3305497240" sldId="2147483760"/>
              <pc:sldLayoutMk cId="1343666626" sldId="2147483761"/>
              <ac:picMk id="12" creationId="{00000000-0000-0000-0000-000000000000}"/>
            </ac:picMkLst>
          </pc:picChg>
        </pc:sldLayoutChg>
        <pc:sldLayoutChg chg="modSp">
          <pc:chgData name="Križan Viktor" userId="02fe330a-3fb4-4fde-b426-2b8d5557ba7d" providerId="ADAL" clId="{4FF8B03D-A598-468C-8863-D88052621FF7}" dt="2024-04-23T11:23:35.521" v="65"/>
          <pc:sldLayoutMkLst>
            <pc:docMk/>
            <pc:sldMasterMk cId="3305497240" sldId="2147483760"/>
            <pc:sldLayoutMk cId="3439662929" sldId="2147483763"/>
          </pc:sldLayoutMkLst>
          <pc:spChg chg="mod">
            <ac:chgData name="Križan Viktor" userId="02fe330a-3fb4-4fde-b426-2b8d5557ba7d" providerId="ADAL" clId="{4FF8B03D-A598-468C-8863-D88052621FF7}" dt="2024-04-23T11:23:35.521" v="65"/>
            <ac:spMkLst>
              <pc:docMk/>
              <pc:sldMasterMk cId="3305497240" sldId="2147483760"/>
              <pc:sldLayoutMk cId="3439662929" sldId="2147483763"/>
              <ac:spMk id="2"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3439662929" sldId="2147483763"/>
              <ac:spMk id="3"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3439662929" sldId="2147483763"/>
              <ac:spMk id="4"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3439662929" sldId="2147483763"/>
              <ac:spMk id="6"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3439662929" sldId="2147483763"/>
              <ac:spMk id="7"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3305497240" sldId="2147483760"/>
            <pc:sldLayoutMk cId="677655609" sldId="2147483764"/>
          </pc:sldLayoutMkLst>
          <pc:spChg chg="mod">
            <ac:chgData name="Križan Viktor" userId="02fe330a-3fb4-4fde-b426-2b8d5557ba7d" providerId="ADAL" clId="{4FF8B03D-A598-468C-8863-D88052621FF7}" dt="2024-04-23T11:23:35.521" v="65"/>
            <ac:spMkLst>
              <pc:docMk/>
              <pc:sldMasterMk cId="3305497240" sldId="2147483760"/>
              <pc:sldLayoutMk cId="677655609" sldId="2147483764"/>
              <ac:spMk id="2"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677655609" sldId="2147483764"/>
              <ac:spMk id="3"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677655609" sldId="2147483764"/>
              <ac:spMk id="7" creationId="{00000000-0000-0000-0000-000000000000}"/>
            </ac:spMkLst>
          </pc:spChg>
          <pc:picChg chg="mod">
            <ac:chgData name="Križan Viktor" userId="02fe330a-3fb4-4fde-b426-2b8d5557ba7d" providerId="ADAL" clId="{4FF8B03D-A598-468C-8863-D88052621FF7}" dt="2024-04-23T11:23:35.521" v="65"/>
            <ac:picMkLst>
              <pc:docMk/>
              <pc:sldMasterMk cId="3305497240" sldId="2147483760"/>
              <pc:sldLayoutMk cId="677655609" sldId="2147483764"/>
              <ac:picMk id="8" creationId="{00000000-0000-0000-0000-000000000000}"/>
            </ac:picMkLst>
          </pc:picChg>
        </pc:sldLayoutChg>
        <pc:sldLayoutChg chg="modSp">
          <pc:chgData name="Križan Viktor" userId="02fe330a-3fb4-4fde-b426-2b8d5557ba7d" providerId="ADAL" clId="{4FF8B03D-A598-468C-8863-D88052621FF7}" dt="2024-04-23T11:23:35.521" v="65"/>
          <pc:sldLayoutMkLst>
            <pc:docMk/>
            <pc:sldMasterMk cId="3305497240" sldId="2147483760"/>
            <pc:sldLayoutMk cId="964532866" sldId="2147483765"/>
          </pc:sldLayoutMkLst>
          <pc:spChg chg="mod">
            <ac:chgData name="Križan Viktor" userId="02fe330a-3fb4-4fde-b426-2b8d5557ba7d" providerId="ADAL" clId="{4FF8B03D-A598-468C-8863-D88052621FF7}" dt="2024-04-23T11:23:35.521" v="65"/>
            <ac:spMkLst>
              <pc:docMk/>
              <pc:sldMasterMk cId="3305497240" sldId="2147483760"/>
              <pc:sldLayoutMk cId="964532866" sldId="2147483765"/>
              <ac:spMk id="2"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964532866" sldId="2147483765"/>
              <ac:spMk id="3"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3305497240" sldId="2147483760"/>
            <pc:sldLayoutMk cId="736315995" sldId="2147483766"/>
          </pc:sldLayoutMkLst>
          <pc:spChg chg="mod">
            <ac:chgData name="Križan Viktor" userId="02fe330a-3fb4-4fde-b426-2b8d5557ba7d" providerId="ADAL" clId="{4FF8B03D-A598-468C-8863-D88052621FF7}" dt="2024-04-23T11:23:35.521" v="65"/>
            <ac:spMkLst>
              <pc:docMk/>
              <pc:sldMasterMk cId="3305497240" sldId="2147483760"/>
              <pc:sldLayoutMk cId="736315995" sldId="2147483766"/>
              <ac:spMk id="2"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736315995" sldId="2147483766"/>
              <ac:spMk id="3" creationId="{00000000-0000-0000-0000-000000000000}"/>
            </ac:spMkLst>
          </pc:spChg>
          <pc:picChg chg="mod">
            <ac:chgData name="Križan Viktor" userId="02fe330a-3fb4-4fde-b426-2b8d5557ba7d" providerId="ADAL" clId="{4FF8B03D-A598-468C-8863-D88052621FF7}" dt="2024-04-23T11:23:35.521" v="65"/>
            <ac:picMkLst>
              <pc:docMk/>
              <pc:sldMasterMk cId="3305497240" sldId="2147483760"/>
              <pc:sldLayoutMk cId="736315995" sldId="2147483766"/>
              <ac:picMk id="7" creationId="{00000000-0000-0000-0000-000000000000}"/>
            </ac:picMkLst>
          </pc:picChg>
        </pc:sldLayoutChg>
        <pc:sldLayoutChg chg="modSp">
          <pc:chgData name="Križan Viktor" userId="02fe330a-3fb4-4fde-b426-2b8d5557ba7d" providerId="ADAL" clId="{4FF8B03D-A598-468C-8863-D88052621FF7}" dt="2024-04-23T11:23:35.521" v="65"/>
          <pc:sldLayoutMkLst>
            <pc:docMk/>
            <pc:sldMasterMk cId="3305497240" sldId="2147483760"/>
            <pc:sldLayoutMk cId="3750998577" sldId="2147483767"/>
          </pc:sldLayoutMkLst>
          <pc:spChg chg="mod">
            <ac:chgData name="Križan Viktor" userId="02fe330a-3fb4-4fde-b426-2b8d5557ba7d" providerId="ADAL" clId="{4FF8B03D-A598-468C-8863-D88052621FF7}" dt="2024-04-23T11:23:35.521" v="65"/>
            <ac:spMkLst>
              <pc:docMk/>
              <pc:sldMasterMk cId="3305497240" sldId="2147483760"/>
              <pc:sldLayoutMk cId="3750998577" sldId="2147483767"/>
              <ac:spMk id="2"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3750998577" sldId="2147483767"/>
              <ac:spMk id="7"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3305497240" sldId="2147483760"/>
            <pc:sldLayoutMk cId="1762270997" sldId="2147483768"/>
          </pc:sldLayoutMkLst>
          <pc:spChg chg="mod">
            <ac:chgData name="Križan Viktor" userId="02fe330a-3fb4-4fde-b426-2b8d5557ba7d" providerId="ADAL" clId="{4FF8B03D-A598-468C-8863-D88052621FF7}" dt="2024-04-23T11:23:35.521" v="65"/>
            <ac:spMkLst>
              <pc:docMk/>
              <pc:sldMasterMk cId="3305497240" sldId="2147483760"/>
              <pc:sldLayoutMk cId="1762270997" sldId="2147483768"/>
              <ac:spMk id="3"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1762270997" sldId="2147483768"/>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3305497240" sldId="2147483760"/>
            <pc:sldLayoutMk cId="905801597" sldId="2147483769"/>
          </pc:sldLayoutMkLst>
          <pc:spChg chg="mod">
            <ac:chgData name="Križan Viktor" userId="02fe330a-3fb4-4fde-b426-2b8d5557ba7d" providerId="ADAL" clId="{4FF8B03D-A598-468C-8863-D88052621FF7}" dt="2024-04-23T11:23:35.521" v="65"/>
            <ac:spMkLst>
              <pc:docMk/>
              <pc:sldMasterMk cId="3305497240" sldId="2147483760"/>
              <pc:sldLayoutMk cId="905801597" sldId="2147483769"/>
              <ac:spMk id="2"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905801597" sldId="2147483769"/>
              <ac:spMk id="3"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905801597" sldId="2147483769"/>
              <ac:spMk id="4"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905801597" sldId="2147483769"/>
              <ac:spMk id="5"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905801597" sldId="2147483769"/>
              <ac:spMk id="6"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3305497240" sldId="2147483760"/>
            <pc:sldLayoutMk cId="3328362308" sldId="2147483772"/>
          </pc:sldLayoutMkLst>
          <pc:spChg chg="mod">
            <ac:chgData name="Križan Viktor" userId="02fe330a-3fb4-4fde-b426-2b8d5557ba7d" providerId="ADAL" clId="{4FF8B03D-A598-468C-8863-D88052621FF7}" dt="2024-04-23T11:23:35.521" v="65"/>
            <ac:spMkLst>
              <pc:docMk/>
              <pc:sldMasterMk cId="3305497240" sldId="2147483760"/>
              <pc:sldLayoutMk cId="3328362308" sldId="2147483772"/>
              <ac:spMk id="2"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3328362308" sldId="2147483772"/>
              <ac:spMk id="3"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3328362308" sldId="2147483772"/>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3305497240" sldId="2147483760"/>
            <pc:sldLayoutMk cId="174570850" sldId="2147483773"/>
          </pc:sldLayoutMkLst>
          <pc:spChg chg="mod">
            <ac:chgData name="Križan Viktor" userId="02fe330a-3fb4-4fde-b426-2b8d5557ba7d" providerId="ADAL" clId="{4FF8B03D-A598-468C-8863-D88052621FF7}" dt="2024-04-23T11:23:35.521" v="65"/>
            <ac:spMkLst>
              <pc:docMk/>
              <pc:sldMasterMk cId="3305497240" sldId="2147483760"/>
              <pc:sldLayoutMk cId="174570850" sldId="2147483773"/>
              <ac:spMk id="2"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174570850" sldId="2147483773"/>
              <ac:spMk id="3"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174570850" sldId="2147483773"/>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3305497240" sldId="2147483760"/>
            <pc:sldLayoutMk cId="4180650052" sldId="2147483775"/>
          </pc:sldLayoutMkLst>
          <pc:spChg chg="mod">
            <ac:chgData name="Križan Viktor" userId="02fe330a-3fb4-4fde-b426-2b8d5557ba7d" providerId="ADAL" clId="{4FF8B03D-A598-468C-8863-D88052621FF7}" dt="2024-04-23T11:23:35.521" v="65"/>
            <ac:spMkLst>
              <pc:docMk/>
              <pc:sldMasterMk cId="3305497240" sldId="2147483760"/>
              <pc:sldLayoutMk cId="4180650052" sldId="2147483775"/>
              <ac:spMk id="2" creationId="{00000000-0000-0000-0000-000000000000}"/>
            </ac:spMkLst>
          </pc:spChg>
          <pc:spChg chg="mod">
            <ac:chgData name="Križan Viktor" userId="02fe330a-3fb4-4fde-b426-2b8d5557ba7d" providerId="ADAL" clId="{4FF8B03D-A598-468C-8863-D88052621FF7}" dt="2024-04-23T11:23:35.521" v="65"/>
            <ac:spMkLst>
              <pc:docMk/>
              <pc:sldMasterMk cId="3305497240" sldId="2147483760"/>
              <pc:sldLayoutMk cId="4180650052" sldId="2147483775"/>
              <ac:spMk id="3" creationId="{00000000-0000-0000-0000-000000000000}"/>
            </ac:spMkLst>
          </pc:spChg>
        </pc:sldLayoutChg>
      </pc:sldMasterChg>
      <pc:sldMasterChg chg="modSp modSldLayout">
        <pc:chgData name="Križan Viktor" userId="02fe330a-3fb4-4fde-b426-2b8d5557ba7d" providerId="ADAL" clId="{4FF8B03D-A598-468C-8863-D88052621FF7}" dt="2024-04-23T11:23:35.521" v="65"/>
        <pc:sldMasterMkLst>
          <pc:docMk/>
          <pc:sldMasterMk cId="1060465447" sldId="2147483776"/>
        </pc:sldMasterMkLst>
        <pc:spChg chg="mod">
          <ac:chgData name="Križan Viktor" userId="02fe330a-3fb4-4fde-b426-2b8d5557ba7d" providerId="ADAL" clId="{4FF8B03D-A598-468C-8863-D88052621FF7}" dt="2024-04-23T11:23:35.521" v="65"/>
          <ac:spMkLst>
            <pc:docMk/>
            <pc:sldMasterMk cId="1060465447" sldId="2147483776"/>
            <ac:spMk id="2"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ac:spMk id="3"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ac:spMk id="6" creationId="{00000000-0000-0000-0000-000000000000}"/>
          </ac:spMkLst>
        </pc:spChg>
        <pc:picChg chg="mod">
          <ac:chgData name="Križan Viktor" userId="02fe330a-3fb4-4fde-b426-2b8d5557ba7d" providerId="ADAL" clId="{4FF8B03D-A598-468C-8863-D88052621FF7}" dt="2024-04-23T11:23:35.521" v="65"/>
          <ac:picMkLst>
            <pc:docMk/>
            <pc:sldMasterMk cId="1060465447" sldId="2147483776"/>
            <ac:picMk id="7" creationId="{00000000-0000-0000-0000-000000000000}"/>
          </ac:picMkLst>
        </pc:picChg>
        <pc:sldLayoutChg chg="modSp">
          <pc:chgData name="Križan Viktor" userId="02fe330a-3fb4-4fde-b426-2b8d5557ba7d" providerId="ADAL" clId="{4FF8B03D-A598-468C-8863-D88052621FF7}" dt="2024-04-23T11:23:35.521" v="65"/>
          <pc:sldLayoutMkLst>
            <pc:docMk/>
            <pc:sldMasterMk cId="1060465447" sldId="2147483776"/>
            <pc:sldLayoutMk cId="3934616362" sldId="2147483777"/>
          </pc:sldLayoutMkLst>
          <pc:spChg chg="mod">
            <ac:chgData name="Križan Viktor" userId="02fe330a-3fb4-4fde-b426-2b8d5557ba7d" providerId="ADAL" clId="{4FF8B03D-A598-468C-8863-D88052621FF7}" dt="2024-04-23T11:23:35.521" v="65"/>
            <ac:spMkLst>
              <pc:docMk/>
              <pc:sldMasterMk cId="1060465447" sldId="2147483776"/>
              <pc:sldLayoutMk cId="3934616362" sldId="2147483777"/>
              <ac:spMk id="2"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934616362" sldId="2147483777"/>
              <ac:spMk id="5"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934616362" sldId="2147483777"/>
              <ac:spMk id="6"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934616362" sldId="2147483777"/>
              <ac:spMk id="11"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934616362" sldId="2147483777"/>
              <ac:spMk id="17"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934616362" sldId="2147483777"/>
              <ac:spMk id="19" creationId="{00000000-0000-0000-0000-000000000000}"/>
            </ac:spMkLst>
          </pc:spChg>
          <pc:picChg chg="mod">
            <ac:chgData name="Križan Viktor" userId="02fe330a-3fb4-4fde-b426-2b8d5557ba7d" providerId="ADAL" clId="{4FF8B03D-A598-468C-8863-D88052621FF7}" dt="2024-04-23T11:23:35.521" v="65"/>
            <ac:picMkLst>
              <pc:docMk/>
              <pc:sldMasterMk cId="1060465447" sldId="2147483776"/>
              <pc:sldLayoutMk cId="3934616362" sldId="2147483777"/>
              <ac:picMk id="3" creationId="{00000000-0000-0000-0000-000000000000}"/>
            </ac:picMkLst>
          </pc:picChg>
          <pc:cxnChg chg="mod">
            <ac:chgData name="Križan Viktor" userId="02fe330a-3fb4-4fde-b426-2b8d5557ba7d" providerId="ADAL" clId="{4FF8B03D-A598-468C-8863-D88052621FF7}" dt="2024-04-23T11:23:35.521" v="65"/>
            <ac:cxnSpMkLst>
              <pc:docMk/>
              <pc:sldMasterMk cId="1060465447" sldId="2147483776"/>
              <pc:sldLayoutMk cId="3934616362" sldId="2147483777"/>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060465447" sldId="2147483776"/>
            <pc:sldLayoutMk cId="3426826178" sldId="2147483778"/>
          </pc:sldLayoutMkLst>
          <pc:spChg chg="mod">
            <ac:chgData name="Križan Viktor" userId="02fe330a-3fb4-4fde-b426-2b8d5557ba7d" providerId="ADAL" clId="{4FF8B03D-A598-468C-8863-D88052621FF7}" dt="2024-04-23T11:23:35.521" v="65"/>
            <ac:spMkLst>
              <pc:docMk/>
              <pc:sldMasterMk cId="1060465447" sldId="2147483776"/>
              <pc:sldLayoutMk cId="3426826178" sldId="2147483778"/>
              <ac:spMk id="2"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426826178" sldId="2147483778"/>
              <ac:spMk id="5"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426826178" sldId="2147483778"/>
              <ac:spMk id="6"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426826178" sldId="2147483778"/>
              <ac:spMk id="11"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426826178" sldId="2147483778"/>
              <ac:spMk id="17"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426826178" sldId="2147483778"/>
              <ac:spMk id="19" creationId="{00000000-0000-0000-0000-000000000000}"/>
            </ac:spMkLst>
          </pc:spChg>
          <pc:picChg chg="mod">
            <ac:chgData name="Križan Viktor" userId="02fe330a-3fb4-4fde-b426-2b8d5557ba7d" providerId="ADAL" clId="{4FF8B03D-A598-468C-8863-D88052621FF7}" dt="2024-04-23T11:23:35.521" v="65"/>
            <ac:picMkLst>
              <pc:docMk/>
              <pc:sldMasterMk cId="1060465447" sldId="2147483776"/>
              <pc:sldLayoutMk cId="3426826178" sldId="2147483778"/>
              <ac:picMk id="3" creationId="{00000000-0000-0000-0000-000000000000}"/>
            </ac:picMkLst>
          </pc:picChg>
          <pc:picChg chg="mod">
            <ac:chgData name="Križan Viktor" userId="02fe330a-3fb4-4fde-b426-2b8d5557ba7d" providerId="ADAL" clId="{4FF8B03D-A598-468C-8863-D88052621FF7}" dt="2024-04-23T11:23:35.521" v="65"/>
            <ac:picMkLst>
              <pc:docMk/>
              <pc:sldMasterMk cId="1060465447" sldId="2147483776"/>
              <pc:sldLayoutMk cId="3426826178" sldId="2147483778"/>
              <ac:picMk id="8" creationId="{00000000-0000-0000-0000-000000000000}"/>
            </ac:picMkLst>
          </pc:picChg>
          <pc:cxnChg chg="mod">
            <ac:chgData name="Križan Viktor" userId="02fe330a-3fb4-4fde-b426-2b8d5557ba7d" providerId="ADAL" clId="{4FF8B03D-A598-468C-8863-D88052621FF7}" dt="2024-04-23T11:23:35.521" v="65"/>
            <ac:cxnSpMkLst>
              <pc:docMk/>
              <pc:sldMasterMk cId="1060465447" sldId="2147483776"/>
              <pc:sldLayoutMk cId="3426826178" sldId="2147483778"/>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060465447" sldId="2147483776"/>
            <pc:sldLayoutMk cId="3644889979" sldId="2147483779"/>
          </pc:sldLayoutMkLst>
          <pc:spChg chg="mod">
            <ac:chgData name="Križan Viktor" userId="02fe330a-3fb4-4fde-b426-2b8d5557ba7d" providerId="ADAL" clId="{4FF8B03D-A598-468C-8863-D88052621FF7}" dt="2024-04-23T11:23:35.521" v="65"/>
            <ac:spMkLst>
              <pc:docMk/>
              <pc:sldMasterMk cId="1060465447" sldId="2147483776"/>
              <pc:sldLayoutMk cId="3644889979" sldId="2147483779"/>
              <ac:spMk id="2"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644889979" sldId="2147483779"/>
              <ac:spMk id="6"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644889979" sldId="2147483779"/>
              <ac:spMk id="11"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644889979" sldId="2147483779"/>
              <ac:spMk id="12"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644889979" sldId="2147483779"/>
              <ac:spMk id="14"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644889979" sldId="2147483779"/>
              <ac:spMk id="16" creationId="{00000000-0000-0000-0000-000000000000}"/>
            </ac:spMkLst>
          </pc:spChg>
          <pc:picChg chg="mod">
            <ac:chgData name="Križan Viktor" userId="02fe330a-3fb4-4fde-b426-2b8d5557ba7d" providerId="ADAL" clId="{4FF8B03D-A598-468C-8863-D88052621FF7}" dt="2024-04-23T11:23:35.521" v="65"/>
            <ac:picMkLst>
              <pc:docMk/>
              <pc:sldMasterMk cId="1060465447" sldId="2147483776"/>
              <pc:sldLayoutMk cId="3644889979" sldId="2147483779"/>
              <ac:picMk id="3" creationId="{00000000-0000-0000-0000-000000000000}"/>
            </ac:picMkLst>
          </pc:picChg>
          <pc:picChg chg="mod">
            <ac:chgData name="Križan Viktor" userId="02fe330a-3fb4-4fde-b426-2b8d5557ba7d" providerId="ADAL" clId="{4FF8B03D-A598-468C-8863-D88052621FF7}" dt="2024-04-23T11:23:35.521" v="65"/>
            <ac:picMkLst>
              <pc:docMk/>
              <pc:sldMasterMk cId="1060465447" sldId="2147483776"/>
              <pc:sldLayoutMk cId="3644889979" sldId="2147483779"/>
              <ac:picMk id="8" creationId="{00000000-0000-0000-0000-000000000000}"/>
            </ac:picMkLst>
          </pc:picChg>
          <pc:cxnChg chg="mod">
            <ac:chgData name="Križan Viktor" userId="02fe330a-3fb4-4fde-b426-2b8d5557ba7d" providerId="ADAL" clId="{4FF8B03D-A598-468C-8863-D88052621FF7}" dt="2024-04-23T11:23:35.521" v="65"/>
            <ac:cxnSpMkLst>
              <pc:docMk/>
              <pc:sldMasterMk cId="1060465447" sldId="2147483776"/>
              <pc:sldLayoutMk cId="3644889979" sldId="2147483779"/>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060465447" sldId="2147483776"/>
            <pc:sldLayoutMk cId="1537896093" sldId="2147483780"/>
          </pc:sldLayoutMkLst>
          <pc:spChg chg="mod">
            <ac:chgData name="Križan Viktor" userId="02fe330a-3fb4-4fde-b426-2b8d5557ba7d" providerId="ADAL" clId="{4FF8B03D-A598-468C-8863-D88052621FF7}" dt="2024-04-23T11:23:35.521" v="65"/>
            <ac:spMkLst>
              <pc:docMk/>
              <pc:sldMasterMk cId="1060465447" sldId="2147483776"/>
              <pc:sldLayoutMk cId="1537896093" sldId="2147483780"/>
              <ac:spMk id="2"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1537896093" sldId="2147483780"/>
              <ac:spMk id="3"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1537896093" sldId="2147483780"/>
              <ac:spMk id="4" creationId="{00000000-0000-0000-0000-000000000000}"/>
            </ac:spMkLst>
          </pc:spChg>
          <pc:picChg chg="mod">
            <ac:chgData name="Križan Viktor" userId="02fe330a-3fb4-4fde-b426-2b8d5557ba7d" providerId="ADAL" clId="{4FF8B03D-A598-468C-8863-D88052621FF7}" dt="2024-04-23T11:23:35.521" v="65"/>
            <ac:picMkLst>
              <pc:docMk/>
              <pc:sldMasterMk cId="1060465447" sldId="2147483776"/>
              <pc:sldLayoutMk cId="1537896093" sldId="2147483780"/>
              <ac:picMk id="8" creationId="{E75DF936-BA40-4581-9501-BD75A49C4E4F}"/>
            </ac:picMkLst>
          </pc:picChg>
          <pc:picChg chg="mod">
            <ac:chgData name="Križan Viktor" userId="02fe330a-3fb4-4fde-b426-2b8d5557ba7d" providerId="ADAL" clId="{4FF8B03D-A598-468C-8863-D88052621FF7}" dt="2024-04-23T11:23:35.521" v="65"/>
            <ac:picMkLst>
              <pc:docMk/>
              <pc:sldMasterMk cId="1060465447" sldId="2147483776"/>
              <pc:sldLayoutMk cId="1537896093" sldId="2147483780"/>
              <ac:picMk id="9" creationId="{00000000-0000-0000-0000-000000000000}"/>
            </ac:picMkLst>
          </pc:picChg>
          <pc:cxnChg chg="mod">
            <ac:chgData name="Križan Viktor" userId="02fe330a-3fb4-4fde-b426-2b8d5557ba7d" providerId="ADAL" clId="{4FF8B03D-A598-468C-8863-D88052621FF7}" dt="2024-04-23T11:23:35.521" v="65"/>
            <ac:cxnSpMkLst>
              <pc:docMk/>
              <pc:sldMasterMk cId="1060465447" sldId="2147483776"/>
              <pc:sldLayoutMk cId="1537896093" sldId="2147483780"/>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060465447" sldId="2147483776"/>
            <pc:sldLayoutMk cId="362009130" sldId="2147483781"/>
          </pc:sldLayoutMkLst>
          <pc:spChg chg="mod">
            <ac:chgData name="Križan Viktor" userId="02fe330a-3fb4-4fde-b426-2b8d5557ba7d" providerId="ADAL" clId="{4FF8B03D-A598-468C-8863-D88052621FF7}" dt="2024-04-23T11:23:35.521" v="65"/>
            <ac:spMkLst>
              <pc:docMk/>
              <pc:sldMasterMk cId="1060465447" sldId="2147483776"/>
              <pc:sldLayoutMk cId="362009130" sldId="2147483781"/>
              <ac:spMk id="7"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62009130" sldId="2147483781"/>
              <ac:spMk id="11"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62009130" sldId="2147483781"/>
              <ac:spMk id="14" creationId="{00000000-0000-0000-0000-000000000000}"/>
            </ac:spMkLst>
          </pc:spChg>
          <pc:picChg chg="mod">
            <ac:chgData name="Križan Viktor" userId="02fe330a-3fb4-4fde-b426-2b8d5557ba7d" providerId="ADAL" clId="{4FF8B03D-A598-468C-8863-D88052621FF7}" dt="2024-04-23T11:23:35.521" v="65"/>
            <ac:picMkLst>
              <pc:docMk/>
              <pc:sldMasterMk cId="1060465447" sldId="2147483776"/>
              <pc:sldLayoutMk cId="362009130" sldId="2147483781"/>
              <ac:picMk id="9" creationId="{00000000-0000-0000-0000-000000000000}"/>
            </ac:picMkLst>
          </pc:picChg>
          <pc:cxnChg chg="mod">
            <ac:chgData name="Križan Viktor" userId="02fe330a-3fb4-4fde-b426-2b8d5557ba7d" providerId="ADAL" clId="{4FF8B03D-A598-468C-8863-D88052621FF7}" dt="2024-04-23T11:23:35.521" v="65"/>
            <ac:cxnSpMkLst>
              <pc:docMk/>
              <pc:sldMasterMk cId="1060465447" sldId="2147483776"/>
              <pc:sldLayoutMk cId="362009130" sldId="2147483781"/>
              <ac:cxnSpMk id="13"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060465447" sldId="2147483776"/>
            <pc:sldLayoutMk cId="481935182" sldId="2147483782"/>
          </pc:sldLayoutMkLst>
          <pc:spChg chg="mod">
            <ac:chgData name="Križan Viktor" userId="02fe330a-3fb4-4fde-b426-2b8d5557ba7d" providerId="ADAL" clId="{4FF8B03D-A598-468C-8863-D88052621FF7}" dt="2024-04-23T11:23:35.521" v="65"/>
            <ac:spMkLst>
              <pc:docMk/>
              <pc:sldMasterMk cId="1060465447" sldId="2147483776"/>
              <pc:sldLayoutMk cId="481935182" sldId="2147483782"/>
              <ac:spMk id="3"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481935182" sldId="2147483782"/>
              <ac:spMk id="9" creationId="{00000000-0000-0000-0000-000000000000}"/>
            </ac:spMkLst>
          </pc:spChg>
          <pc:cxnChg chg="mod">
            <ac:chgData name="Križan Viktor" userId="02fe330a-3fb4-4fde-b426-2b8d5557ba7d" providerId="ADAL" clId="{4FF8B03D-A598-468C-8863-D88052621FF7}" dt="2024-04-23T11:23:35.521" v="65"/>
            <ac:cxnSpMkLst>
              <pc:docMk/>
              <pc:sldMasterMk cId="1060465447" sldId="2147483776"/>
              <pc:sldLayoutMk cId="481935182" sldId="2147483782"/>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060465447" sldId="2147483776"/>
            <pc:sldLayoutMk cId="1790418727" sldId="2147483785"/>
          </pc:sldLayoutMkLst>
          <pc:spChg chg="mod">
            <ac:chgData name="Križan Viktor" userId="02fe330a-3fb4-4fde-b426-2b8d5557ba7d" providerId="ADAL" clId="{4FF8B03D-A598-468C-8863-D88052621FF7}" dt="2024-04-23T11:23:35.521" v="65"/>
            <ac:spMkLst>
              <pc:docMk/>
              <pc:sldMasterMk cId="1060465447" sldId="2147483776"/>
              <pc:sldLayoutMk cId="1790418727" sldId="2147483785"/>
              <ac:spMk id="5"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1790418727" sldId="2147483785"/>
              <ac:spMk id="12"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1790418727" sldId="2147483785"/>
              <ac:spMk id="13"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1790418727" sldId="2147483785"/>
              <ac:spMk id="14"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1790418727" sldId="2147483785"/>
              <ac:spMk id="15" creationId="{00000000-0000-0000-0000-000000000000}"/>
            </ac:spMkLst>
          </pc:spChg>
          <pc:cxnChg chg="mod">
            <ac:chgData name="Križan Viktor" userId="02fe330a-3fb4-4fde-b426-2b8d5557ba7d" providerId="ADAL" clId="{4FF8B03D-A598-468C-8863-D88052621FF7}" dt="2024-04-23T11:23:35.521" v="65"/>
            <ac:cxnSpMkLst>
              <pc:docMk/>
              <pc:sldMasterMk cId="1060465447" sldId="2147483776"/>
              <pc:sldLayoutMk cId="1790418727" sldId="2147483785"/>
              <ac:cxnSpMk id="4"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060465447" sldId="2147483776"/>
            <pc:sldLayoutMk cId="3546543749" sldId="2147483786"/>
          </pc:sldLayoutMkLst>
          <pc:spChg chg="mod">
            <ac:chgData name="Križan Viktor" userId="02fe330a-3fb4-4fde-b426-2b8d5557ba7d" providerId="ADAL" clId="{4FF8B03D-A598-468C-8863-D88052621FF7}" dt="2024-04-23T11:23:35.521" v="65"/>
            <ac:spMkLst>
              <pc:docMk/>
              <pc:sldMasterMk cId="1060465447" sldId="2147483776"/>
              <pc:sldLayoutMk cId="3546543749" sldId="2147483786"/>
              <ac:spMk id="3"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546543749" sldId="2147483786"/>
              <ac:spMk id="5" creationId="{00000000-0000-0000-0000-000000000000}"/>
            </ac:spMkLst>
          </pc:spChg>
          <pc:spChg chg="mod">
            <ac:chgData name="Križan Viktor" userId="02fe330a-3fb4-4fde-b426-2b8d5557ba7d" providerId="ADAL" clId="{4FF8B03D-A598-468C-8863-D88052621FF7}" dt="2024-04-23T11:23:35.521" v="65"/>
            <ac:spMkLst>
              <pc:docMk/>
              <pc:sldMasterMk cId="1060465447" sldId="2147483776"/>
              <pc:sldLayoutMk cId="3546543749" sldId="2147483786"/>
              <ac:spMk id="10" creationId="{00000000-0000-0000-0000-000000000000}"/>
            </ac:spMkLst>
          </pc:spChg>
          <pc:picChg chg="mod">
            <ac:chgData name="Križan Viktor" userId="02fe330a-3fb4-4fde-b426-2b8d5557ba7d" providerId="ADAL" clId="{4FF8B03D-A598-468C-8863-D88052621FF7}" dt="2024-04-23T11:23:35.521" v="65"/>
            <ac:picMkLst>
              <pc:docMk/>
              <pc:sldMasterMk cId="1060465447" sldId="2147483776"/>
              <pc:sldLayoutMk cId="3546543749" sldId="2147483786"/>
              <ac:picMk id="9" creationId="{00000000-0000-0000-0000-000000000000}"/>
            </ac:picMkLst>
          </pc:picChg>
        </pc:sldLayoutChg>
        <pc:sldLayoutChg chg="modSp">
          <pc:chgData name="Križan Viktor" userId="02fe330a-3fb4-4fde-b426-2b8d5557ba7d" providerId="ADAL" clId="{4FF8B03D-A598-468C-8863-D88052621FF7}" dt="2024-04-23T11:23:35.521" v="65"/>
          <pc:sldLayoutMkLst>
            <pc:docMk/>
            <pc:sldMasterMk cId="1060465447" sldId="2147483776"/>
            <pc:sldLayoutMk cId="1279839935" sldId="2147483787"/>
          </pc:sldLayoutMkLst>
          <pc:spChg chg="mod">
            <ac:chgData name="Križan Viktor" userId="02fe330a-3fb4-4fde-b426-2b8d5557ba7d" providerId="ADAL" clId="{4FF8B03D-A598-468C-8863-D88052621FF7}" dt="2024-04-23T11:23:35.521" v="65"/>
            <ac:spMkLst>
              <pc:docMk/>
              <pc:sldMasterMk cId="1060465447" sldId="2147483776"/>
              <pc:sldLayoutMk cId="1279839935" sldId="2147483787"/>
              <ac:spMk id="9" creationId="{00000000-0000-0000-0000-000000000000}"/>
            </ac:spMkLst>
          </pc:spChg>
          <pc:cxnChg chg="mod">
            <ac:chgData name="Križan Viktor" userId="02fe330a-3fb4-4fde-b426-2b8d5557ba7d" providerId="ADAL" clId="{4FF8B03D-A598-468C-8863-D88052621FF7}" dt="2024-04-23T11:23:35.521" v="65"/>
            <ac:cxnSpMkLst>
              <pc:docMk/>
              <pc:sldMasterMk cId="1060465447" sldId="2147483776"/>
              <pc:sldLayoutMk cId="1279839935" sldId="2147483787"/>
              <ac:cxnSpMk id="8" creationId="{00000000-0000-0000-0000-000000000000}"/>
            </ac:cxnSpMkLst>
          </pc:cxnChg>
        </pc:sldLayoutChg>
      </pc:sldMasterChg>
      <pc:sldMasterChg chg="modSp modSldLayout">
        <pc:chgData name="Križan Viktor" userId="02fe330a-3fb4-4fde-b426-2b8d5557ba7d" providerId="ADAL" clId="{4FF8B03D-A598-468C-8863-D88052621FF7}" dt="2024-04-23T11:23:35.521" v="65"/>
        <pc:sldMasterMkLst>
          <pc:docMk/>
          <pc:sldMasterMk cId="3300821170" sldId="2147483789"/>
        </pc:sldMasterMkLst>
        <pc:spChg chg="mod">
          <ac:chgData name="Križan Viktor" userId="02fe330a-3fb4-4fde-b426-2b8d5557ba7d" providerId="ADAL" clId="{4FF8B03D-A598-468C-8863-D88052621FF7}" dt="2024-04-23T11:23:35.521" v="65"/>
          <ac:spMkLst>
            <pc:docMk/>
            <pc:sldMasterMk cId="3300821170" sldId="2147483789"/>
            <ac:spMk id="2"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ac:spMk id="3"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ac:spMk id="6" creationId="{00000000-0000-0000-0000-000000000000}"/>
          </ac:spMkLst>
        </pc:spChg>
        <pc:sldLayoutChg chg="modSp">
          <pc:chgData name="Križan Viktor" userId="02fe330a-3fb4-4fde-b426-2b8d5557ba7d" providerId="ADAL" clId="{4FF8B03D-A598-468C-8863-D88052621FF7}" dt="2024-04-23T11:23:35.521" v="65"/>
          <pc:sldLayoutMkLst>
            <pc:docMk/>
            <pc:sldMasterMk cId="3300821170" sldId="2147483789"/>
            <pc:sldLayoutMk cId="4170263951" sldId="2147483790"/>
          </pc:sldLayoutMkLst>
          <pc:spChg chg="mod">
            <ac:chgData name="Križan Viktor" userId="02fe330a-3fb4-4fde-b426-2b8d5557ba7d" providerId="ADAL" clId="{4FF8B03D-A598-468C-8863-D88052621FF7}" dt="2024-04-23T11:23:35.521" v="65"/>
            <ac:spMkLst>
              <pc:docMk/>
              <pc:sldMasterMk cId="3300821170" sldId="2147483789"/>
              <pc:sldLayoutMk cId="4170263951" sldId="2147483790"/>
              <ac:spMk id="2"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4170263951" sldId="2147483790"/>
              <ac:spMk id="5"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4170263951" sldId="2147483790"/>
              <ac:spMk id="6"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4170263951" sldId="2147483790"/>
              <ac:spMk id="11"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4170263951" sldId="2147483790"/>
              <ac:spMk id="17"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4170263951" sldId="2147483790"/>
              <ac:spMk id="19" creationId="{00000000-0000-0000-0000-000000000000}"/>
            </ac:spMkLst>
          </pc:spChg>
          <pc:picChg chg="mod">
            <ac:chgData name="Križan Viktor" userId="02fe330a-3fb4-4fde-b426-2b8d5557ba7d" providerId="ADAL" clId="{4FF8B03D-A598-468C-8863-D88052621FF7}" dt="2024-04-23T11:23:35.521" v="65"/>
            <ac:picMkLst>
              <pc:docMk/>
              <pc:sldMasterMk cId="3300821170" sldId="2147483789"/>
              <pc:sldLayoutMk cId="4170263951" sldId="2147483790"/>
              <ac:picMk id="3" creationId="{00000000-0000-0000-0000-000000000000}"/>
            </ac:picMkLst>
          </pc:picChg>
          <pc:cxnChg chg="mod">
            <ac:chgData name="Križan Viktor" userId="02fe330a-3fb4-4fde-b426-2b8d5557ba7d" providerId="ADAL" clId="{4FF8B03D-A598-468C-8863-D88052621FF7}" dt="2024-04-23T11:23:35.521" v="65"/>
            <ac:cxnSpMkLst>
              <pc:docMk/>
              <pc:sldMasterMk cId="3300821170" sldId="2147483789"/>
              <pc:sldLayoutMk cId="4170263951" sldId="2147483790"/>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3300821170" sldId="2147483789"/>
            <pc:sldLayoutMk cId="2225698050" sldId="2147483791"/>
          </pc:sldLayoutMkLst>
          <pc:spChg chg="mod">
            <ac:chgData name="Križan Viktor" userId="02fe330a-3fb4-4fde-b426-2b8d5557ba7d" providerId="ADAL" clId="{4FF8B03D-A598-468C-8863-D88052621FF7}" dt="2024-04-23T11:23:35.521" v="65"/>
            <ac:spMkLst>
              <pc:docMk/>
              <pc:sldMasterMk cId="3300821170" sldId="2147483789"/>
              <pc:sldLayoutMk cId="2225698050" sldId="2147483791"/>
              <ac:spMk id="2"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2225698050" sldId="2147483791"/>
              <ac:spMk id="5"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2225698050" sldId="2147483791"/>
              <ac:spMk id="6"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2225698050" sldId="2147483791"/>
              <ac:spMk id="11"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2225698050" sldId="2147483791"/>
              <ac:spMk id="17"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2225698050" sldId="2147483791"/>
              <ac:spMk id="19" creationId="{00000000-0000-0000-0000-000000000000}"/>
            </ac:spMkLst>
          </pc:spChg>
          <pc:picChg chg="mod">
            <ac:chgData name="Križan Viktor" userId="02fe330a-3fb4-4fde-b426-2b8d5557ba7d" providerId="ADAL" clId="{4FF8B03D-A598-468C-8863-D88052621FF7}" dt="2024-04-23T11:23:35.521" v="65"/>
            <ac:picMkLst>
              <pc:docMk/>
              <pc:sldMasterMk cId="3300821170" sldId="2147483789"/>
              <pc:sldLayoutMk cId="2225698050" sldId="2147483791"/>
              <ac:picMk id="3" creationId="{00000000-0000-0000-0000-000000000000}"/>
            </ac:picMkLst>
          </pc:picChg>
          <pc:picChg chg="mod">
            <ac:chgData name="Križan Viktor" userId="02fe330a-3fb4-4fde-b426-2b8d5557ba7d" providerId="ADAL" clId="{4FF8B03D-A598-468C-8863-D88052621FF7}" dt="2024-04-23T11:23:35.521" v="65"/>
            <ac:picMkLst>
              <pc:docMk/>
              <pc:sldMasterMk cId="3300821170" sldId="2147483789"/>
              <pc:sldLayoutMk cId="2225698050" sldId="2147483791"/>
              <ac:picMk id="8" creationId="{00000000-0000-0000-0000-000000000000}"/>
            </ac:picMkLst>
          </pc:picChg>
          <pc:cxnChg chg="mod">
            <ac:chgData name="Križan Viktor" userId="02fe330a-3fb4-4fde-b426-2b8d5557ba7d" providerId="ADAL" clId="{4FF8B03D-A598-468C-8863-D88052621FF7}" dt="2024-04-23T11:23:35.521" v="65"/>
            <ac:cxnSpMkLst>
              <pc:docMk/>
              <pc:sldMasterMk cId="3300821170" sldId="2147483789"/>
              <pc:sldLayoutMk cId="2225698050" sldId="2147483791"/>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3300821170" sldId="2147483789"/>
            <pc:sldLayoutMk cId="3928593254" sldId="2147483792"/>
          </pc:sldLayoutMkLst>
          <pc:spChg chg="mod">
            <ac:chgData name="Križan Viktor" userId="02fe330a-3fb4-4fde-b426-2b8d5557ba7d" providerId="ADAL" clId="{4FF8B03D-A598-468C-8863-D88052621FF7}" dt="2024-04-23T11:23:35.521" v="65"/>
            <ac:spMkLst>
              <pc:docMk/>
              <pc:sldMasterMk cId="3300821170" sldId="2147483789"/>
              <pc:sldLayoutMk cId="3928593254" sldId="2147483792"/>
              <ac:spMk id="2"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3928593254" sldId="2147483792"/>
              <ac:spMk id="6"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3928593254" sldId="2147483792"/>
              <ac:spMk id="11"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3928593254" sldId="2147483792"/>
              <ac:spMk id="12"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3928593254" sldId="2147483792"/>
              <ac:spMk id="14"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3928593254" sldId="2147483792"/>
              <ac:spMk id="16" creationId="{00000000-0000-0000-0000-000000000000}"/>
            </ac:spMkLst>
          </pc:spChg>
          <pc:picChg chg="mod">
            <ac:chgData name="Križan Viktor" userId="02fe330a-3fb4-4fde-b426-2b8d5557ba7d" providerId="ADAL" clId="{4FF8B03D-A598-468C-8863-D88052621FF7}" dt="2024-04-23T11:23:35.521" v="65"/>
            <ac:picMkLst>
              <pc:docMk/>
              <pc:sldMasterMk cId="3300821170" sldId="2147483789"/>
              <pc:sldLayoutMk cId="3928593254" sldId="2147483792"/>
              <ac:picMk id="3" creationId="{00000000-0000-0000-0000-000000000000}"/>
            </ac:picMkLst>
          </pc:picChg>
          <pc:picChg chg="mod">
            <ac:chgData name="Križan Viktor" userId="02fe330a-3fb4-4fde-b426-2b8d5557ba7d" providerId="ADAL" clId="{4FF8B03D-A598-468C-8863-D88052621FF7}" dt="2024-04-23T11:23:35.521" v="65"/>
            <ac:picMkLst>
              <pc:docMk/>
              <pc:sldMasterMk cId="3300821170" sldId="2147483789"/>
              <pc:sldLayoutMk cId="3928593254" sldId="2147483792"/>
              <ac:picMk id="8" creationId="{00000000-0000-0000-0000-000000000000}"/>
            </ac:picMkLst>
          </pc:picChg>
          <pc:cxnChg chg="mod">
            <ac:chgData name="Križan Viktor" userId="02fe330a-3fb4-4fde-b426-2b8d5557ba7d" providerId="ADAL" clId="{4FF8B03D-A598-468C-8863-D88052621FF7}" dt="2024-04-23T11:23:35.521" v="65"/>
            <ac:cxnSpMkLst>
              <pc:docMk/>
              <pc:sldMasterMk cId="3300821170" sldId="2147483789"/>
              <pc:sldLayoutMk cId="3928593254" sldId="2147483792"/>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3300821170" sldId="2147483789"/>
            <pc:sldLayoutMk cId="1066264683" sldId="2147483793"/>
          </pc:sldLayoutMkLst>
          <pc:spChg chg="mod">
            <ac:chgData name="Križan Viktor" userId="02fe330a-3fb4-4fde-b426-2b8d5557ba7d" providerId="ADAL" clId="{4FF8B03D-A598-468C-8863-D88052621FF7}" dt="2024-04-23T11:23:35.521" v="65"/>
            <ac:spMkLst>
              <pc:docMk/>
              <pc:sldMasterMk cId="3300821170" sldId="2147483789"/>
              <pc:sldLayoutMk cId="1066264683" sldId="2147483793"/>
              <ac:spMk id="2"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1066264683" sldId="2147483793"/>
              <ac:spMk id="3"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1066264683" sldId="2147483793"/>
              <ac:spMk id="4" creationId="{00000000-0000-0000-0000-000000000000}"/>
            </ac:spMkLst>
          </pc:spChg>
          <pc:picChg chg="mod">
            <ac:chgData name="Križan Viktor" userId="02fe330a-3fb4-4fde-b426-2b8d5557ba7d" providerId="ADAL" clId="{4FF8B03D-A598-468C-8863-D88052621FF7}" dt="2024-04-23T11:23:35.521" v="65"/>
            <ac:picMkLst>
              <pc:docMk/>
              <pc:sldMasterMk cId="3300821170" sldId="2147483789"/>
              <pc:sldLayoutMk cId="1066264683" sldId="2147483793"/>
              <ac:picMk id="9" creationId="{00000000-0000-0000-0000-000000000000}"/>
            </ac:picMkLst>
          </pc:picChg>
          <pc:cxnChg chg="mod">
            <ac:chgData name="Križan Viktor" userId="02fe330a-3fb4-4fde-b426-2b8d5557ba7d" providerId="ADAL" clId="{4FF8B03D-A598-468C-8863-D88052621FF7}" dt="2024-04-23T11:23:35.521" v="65"/>
            <ac:cxnSpMkLst>
              <pc:docMk/>
              <pc:sldMasterMk cId="3300821170" sldId="2147483789"/>
              <pc:sldLayoutMk cId="1066264683" sldId="2147483793"/>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3300821170" sldId="2147483789"/>
            <pc:sldLayoutMk cId="1910112489" sldId="2147483794"/>
          </pc:sldLayoutMkLst>
          <pc:spChg chg="mod">
            <ac:chgData name="Križan Viktor" userId="02fe330a-3fb4-4fde-b426-2b8d5557ba7d" providerId="ADAL" clId="{4FF8B03D-A598-468C-8863-D88052621FF7}" dt="2024-04-23T11:23:35.521" v="65"/>
            <ac:spMkLst>
              <pc:docMk/>
              <pc:sldMasterMk cId="3300821170" sldId="2147483789"/>
              <pc:sldLayoutMk cId="1910112489" sldId="2147483794"/>
              <ac:spMk id="7"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1910112489" sldId="2147483794"/>
              <ac:spMk id="11"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1910112489" sldId="2147483794"/>
              <ac:spMk id="14" creationId="{00000000-0000-0000-0000-000000000000}"/>
            </ac:spMkLst>
          </pc:spChg>
          <pc:picChg chg="mod">
            <ac:chgData name="Križan Viktor" userId="02fe330a-3fb4-4fde-b426-2b8d5557ba7d" providerId="ADAL" clId="{4FF8B03D-A598-468C-8863-D88052621FF7}" dt="2024-04-23T11:23:35.521" v="65"/>
            <ac:picMkLst>
              <pc:docMk/>
              <pc:sldMasterMk cId="3300821170" sldId="2147483789"/>
              <pc:sldLayoutMk cId="1910112489" sldId="2147483794"/>
              <ac:picMk id="9" creationId="{00000000-0000-0000-0000-000000000000}"/>
            </ac:picMkLst>
          </pc:picChg>
          <pc:cxnChg chg="mod">
            <ac:chgData name="Križan Viktor" userId="02fe330a-3fb4-4fde-b426-2b8d5557ba7d" providerId="ADAL" clId="{4FF8B03D-A598-468C-8863-D88052621FF7}" dt="2024-04-23T11:23:35.521" v="65"/>
            <ac:cxnSpMkLst>
              <pc:docMk/>
              <pc:sldMasterMk cId="3300821170" sldId="2147483789"/>
              <pc:sldLayoutMk cId="1910112489" sldId="2147483794"/>
              <ac:cxnSpMk id="13"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3300821170" sldId="2147483789"/>
            <pc:sldLayoutMk cId="2462403824" sldId="2147483795"/>
          </pc:sldLayoutMkLst>
          <pc:spChg chg="mod">
            <ac:chgData name="Križan Viktor" userId="02fe330a-3fb4-4fde-b426-2b8d5557ba7d" providerId="ADAL" clId="{4FF8B03D-A598-468C-8863-D88052621FF7}" dt="2024-04-23T11:23:35.521" v="65"/>
            <ac:spMkLst>
              <pc:docMk/>
              <pc:sldMasterMk cId="3300821170" sldId="2147483789"/>
              <pc:sldLayoutMk cId="2462403824" sldId="2147483795"/>
              <ac:spMk id="8" creationId="{981154B2-21A1-ACC4-57A7-D46F2D44F205}"/>
            </ac:spMkLst>
          </pc:spChg>
          <pc:spChg chg="mod">
            <ac:chgData name="Križan Viktor" userId="02fe330a-3fb4-4fde-b426-2b8d5557ba7d" providerId="ADAL" clId="{4FF8B03D-A598-468C-8863-D88052621FF7}" dt="2024-04-23T11:23:35.521" v="65"/>
            <ac:spMkLst>
              <pc:docMk/>
              <pc:sldMasterMk cId="3300821170" sldId="2147483789"/>
              <pc:sldLayoutMk cId="2462403824" sldId="2147483795"/>
              <ac:spMk id="10" creationId="{8B6DB422-EA71-2E33-70EE-DA011ED4C83E}"/>
            </ac:spMkLst>
          </pc:spChg>
          <pc:picChg chg="mod">
            <ac:chgData name="Križan Viktor" userId="02fe330a-3fb4-4fde-b426-2b8d5557ba7d" providerId="ADAL" clId="{4FF8B03D-A598-468C-8863-D88052621FF7}" dt="2024-04-23T11:23:35.521" v="65"/>
            <ac:picMkLst>
              <pc:docMk/>
              <pc:sldMasterMk cId="3300821170" sldId="2147483789"/>
              <pc:sldLayoutMk cId="2462403824" sldId="2147483795"/>
              <ac:picMk id="2" creationId="{E12197CD-D19E-8659-212C-C12B9AFD8ECC}"/>
            </ac:picMkLst>
          </pc:picChg>
          <pc:picChg chg="mod">
            <ac:chgData name="Križan Viktor" userId="02fe330a-3fb4-4fde-b426-2b8d5557ba7d" providerId="ADAL" clId="{4FF8B03D-A598-468C-8863-D88052621FF7}" dt="2024-04-23T11:23:35.521" v="65"/>
            <ac:picMkLst>
              <pc:docMk/>
              <pc:sldMasterMk cId="3300821170" sldId="2147483789"/>
              <pc:sldLayoutMk cId="2462403824" sldId="2147483795"/>
              <ac:picMk id="5" creationId="{FDFEC634-2D7B-22CA-B782-A9C3B857CACA}"/>
            </ac:picMkLst>
          </pc:picChg>
          <pc:cxnChg chg="mod">
            <ac:chgData name="Križan Viktor" userId="02fe330a-3fb4-4fde-b426-2b8d5557ba7d" providerId="ADAL" clId="{4FF8B03D-A598-468C-8863-D88052621FF7}" dt="2024-04-23T11:23:35.521" v="65"/>
            <ac:cxnSpMkLst>
              <pc:docMk/>
              <pc:sldMasterMk cId="3300821170" sldId="2147483789"/>
              <pc:sldLayoutMk cId="2462403824" sldId="2147483795"/>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3300821170" sldId="2147483789"/>
            <pc:sldLayoutMk cId="2861122885" sldId="2147483796"/>
          </pc:sldLayoutMkLst>
          <pc:spChg chg="mod">
            <ac:chgData name="Križan Viktor" userId="02fe330a-3fb4-4fde-b426-2b8d5557ba7d" providerId="ADAL" clId="{4FF8B03D-A598-468C-8863-D88052621FF7}" dt="2024-04-23T11:23:35.521" v="65"/>
            <ac:spMkLst>
              <pc:docMk/>
              <pc:sldMasterMk cId="3300821170" sldId="2147483789"/>
              <pc:sldLayoutMk cId="2861122885" sldId="2147483796"/>
              <ac:spMk id="3" creationId="{00000000-0000-0000-0000-000000000000}"/>
            </ac:spMkLst>
          </pc:spChg>
          <pc:spChg chg="mod">
            <ac:chgData name="Križan Viktor" userId="02fe330a-3fb4-4fde-b426-2b8d5557ba7d" providerId="ADAL" clId="{4FF8B03D-A598-468C-8863-D88052621FF7}" dt="2024-04-23T11:23:35.521" v="65"/>
            <ac:spMkLst>
              <pc:docMk/>
              <pc:sldMasterMk cId="3300821170" sldId="2147483789"/>
              <pc:sldLayoutMk cId="2861122885" sldId="2147483796"/>
              <ac:spMk id="9" creationId="{00000000-0000-0000-0000-000000000000}"/>
            </ac:spMkLst>
          </pc:spChg>
          <pc:picChg chg="mod">
            <ac:chgData name="Križan Viktor" userId="02fe330a-3fb4-4fde-b426-2b8d5557ba7d" providerId="ADAL" clId="{4FF8B03D-A598-468C-8863-D88052621FF7}" dt="2024-04-23T11:23:35.521" v="65"/>
            <ac:picMkLst>
              <pc:docMk/>
              <pc:sldMasterMk cId="3300821170" sldId="2147483789"/>
              <pc:sldLayoutMk cId="2861122885" sldId="2147483796"/>
              <ac:picMk id="2" creationId="{685A623E-4B02-CD3A-348B-C653F3D4BCE9}"/>
            </ac:picMkLst>
          </pc:picChg>
          <pc:cxnChg chg="mod">
            <ac:chgData name="Križan Viktor" userId="02fe330a-3fb4-4fde-b426-2b8d5557ba7d" providerId="ADAL" clId="{4FF8B03D-A598-468C-8863-D88052621FF7}" dt="2024-04-23T11:23:35.521" v="65"/>
            <ac:cxnSpMkLst>
              <pc:docMk/>
              <pc:sldMasterMk cId="3300821170" sldId="2147483789"/>
              <pc:sldLayoutMk cId="2861122885" sldId="2147483796"/>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3300821170" sldId="2147483789"/>
            <pc:sldLayoutMk cId="2960175378" sldId="2147483797"/>
          </pc:sldLayoutMkLst>
          <pc:picChg chg="mod">
            <ac:chgData name="Križan Viktor" userId="02fe330a-3fb4-4fde-b426-2b8d5557ba7d" providerId="ADAL" clId="{4FF8B03D-A598-468C-8863-D88052621FF7}" dt="2024-04-23T11:23:35.521" v="65"/>
            <ac:picMkLst>
              <pc:docMk/>
              <pc:sldMasterMk cId="3300821170" sldId="2147483789"/>
              <pc:sldLayoutMk cId="2960175378" sldId="2147483797"/>
              <ac:picMk id="2" creationId="{685A623E-4B02-CD3A-348B-C653F3D4BCE9}"/>
            </ac:picMkLst>
          </pc:picChg>
          <pc:picChg chg="mod">
            <ac:chgData name="Križan Viktor" userId="02fe330a-3fb4-4fde-b426-2b8d5557ba7d" providerId="ADAL" clId="{4FF8B03D-A598-468C-8863-D88052621FF7}" dt="2024-04-23T11:23:35.521" v="65"/>
            <ac:picMkLst>
              <pc:docMk/>
              <pc:sldMasterMk cId="3300821170" sldId="2147483789"/>
              <pc:sldLayoutMk cId="2960175378" sldId="2147483797"/>
              <ac:picMk id="4" creationId="{D07D5E1E-EA68-9319-5D38-229422BDB7DB}"/>
            </ac:picMkLst>
          </pc:picChg>
          <pc:cxnChg chg="mod">
            <ac:chgData name="Križan Viktor" userId="02fe330a-3fb4-4fde-b426-2b8d5557ba7d" providerId="ADAL" clId="{4FF8B03D-A598-468C-8863-D88052621FF7}" dt="2024-04-23T11:23:35.521" v="65"/>
            <ac:cxnSpMkLst>
              <pc:docMk/>
              <pc:sldMasterMk cId="3300821170" sldId="2147483789"/>
              <pc:sldLayoutMk cId="2960175378" sldId="2147483797"/>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3300821170" sldId="2147483789"/>
            <pc:sldLayoutMk cId="232464846" sldId="2147483798"/>
          </pc:sldLayoutMkLst>
          <pc:picChg chg="mod">
            <ac:chgData name="Križan Viktor" userId="02fe330a-3fb4-4fde-b426-2b8d5557ba7d" providerId="ADAL" clId="{4FF8B03D-A598-468C-8863-D88052621FF7}" dt="2024-04-23T11:23:35.521" v="65"/>
            <ac:picMkLst>
              <pc:docMk/>
              <pc:sldMasterMk cId="3300821170" sldId="2147483789"/>
              <pc:sldLayoutMk cId="232464846" sldId="2147483798"/>
              <ac:picMk id="2" creationId="{685A623E-4B02-CD3A-348B-C653F3D4BCE9}"/>
            </ac:picMkLst>
          </pc:picChg>
          <pc:cxnChg chg="mod">
            <ac:chgData name="Križan Viktor" userId="02fe330a-3fb4-4fde-b426-2b8d5557ba7d" providerId="ADAL" clId="{4FF8B03D-A598-468C-8863-D88052621FF7}" dt="2024-04-23T11:23:35.521" v="65"/>
            <ac:cxnSpMkLst>
              <pc:docMk/>
              <pc:sldMasterMk cId="3300821170" sldId="2147483789"/>
              <pc:sldLayoutMk cId="232464846" sldId="2147483798"/>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3300821170" sldId="2147483789"/>
            <pc:sldLayoutMk cId="2247104062" sldId="2147483799"/>
          </pc:sldLayoutMkLst>
          <pc:picChg chg="mod">
            <ac:chgData name="Križan Viktor" userId="02fe330a-3fb4-4fde-b426-2b8d5557ba7d" providerId="ADAL" clId="{4FF8B03D-A598-468C-8863-D88052621FF7}" dt="2024-04-23T11:23:35.521" v="65"/>
            <ac:picMkLst>
              <pc:docMk/>
              <pc:sldMasterMk cId="3300821170" sldId="2147483789"/>
              <pc:sldLayoutMk cId="2247104062" sldId="2147483799"/>
              <ac:picMk id="2" creationId="{DEE4A0E7-BEC2-C873-2C2F-FD9C95E32941}"/>
            </ac:picMkLst>
          </pc:picChg>
          <pc:cxnChg chg="mod">
            <ac:chgData name="Križan Viktor" userId="02fe330a-3fb4-4fde-b426-2b8d5557ba7d" providerId="ADAL" clId="{4FF8B03D-A598-468C-8863-D88052621FF7}" dt="2024-04-23T11:23:35.521" v="65"/>
            <ac:cxnSpMkLst>
              <pc:docMk/>
              <pc:sldMasterMk cId="3300821170" sldId="2147483789"/>
              <pc:sldLayoutMk cId="2247104062" sldId="2147483799"/>
              <ac:cxnSpMk id="3" creationId="{AC8A25B3-39EA-2F15-2B4F-96DDDBCEBC5C}"/>
            </ac:cxnSpMkLst>
          </pc:cxnChg>
        </pc:sldLayoutChg>
        <pc:sldLayoutChg chg="modSp">
          <pc:chgData name="Križan Viktor" userId="02fe330a-3fb4-4fde-b426-2b8d5557ba7d" providerId="ADAL" clId="{4FF8B03D-A598-468C-8863-D88052621FF7}" dt="2024-04-23T11:23:35.521" v="65"/>
          <pc:sldLayoutMkLst>
            <pc:docMk/>
            <pc:sldMasterMk cId="3300821170" sldId="2147483789"/>
            <pc:sldLayoutMk cId="4182708578" sldId="2147483800"/>
          </pc:sldLayoutMkLst>
          <pc:picChg chg="mod">
            <ac:chgData name="Križan Viktor" userId="02fe330a-3fb4-4fde-b426-2b8d5557ba7d" providerId="ADAL" clId="{4FF8B03D-A598-468C-8863-D88052621FF7}" dt="2024-04-23T11:23:35.521" v="65"/>
            <ac:picMkLst>
              <pc:docMk/>
              <pc:sldMasterMk cId="3300821170" sldId="2147483789"/>
              <pc:sldLayoutMk cId="4182708578" sldId="2147483800"/>
              <ac:picMk id="2" creationId="{DEE4A0E7-BEC2-C873-2C2F-FD9C95E32941}"/>
            </ac:picMkLst>
          </pc:picChg>
          <pc:picChg chg="mod">
            <ac:chgData name="Križan Viktor" userId="02fe330a-3fb4-4fde-b426-2b8d5557ba7d" providerId="ADAL" clId="{4FF8B03D-A598-468C-8863-D88052621FF7}" dt="2024-04-23T11:23:35.521" v="65"/>
            <ac:picMkLst>
              <pc:docMk/>
              <pc:sldMasterMk cId="3300821170" sldId="2147483789"/>
              <pc:sldLayoutMk cId="4182708578" sldId="2147483800"/>
              <ac:picMk id="5" creationId="{A9A5A226-4A98-A4EB-C4D2-D36A7E93E0F7}"/>
            </ac:picMkLst>
          </pc:picChg>
          <pc:cxnChg chg="mod">
            <ac:chgData name="Križan Viktor" userId="02fe330a-3fb4-4fde-b426-2b8d5557ba7d" providerId="ADAL" clId="{4FF8B03D-A598-468C-8863-D88052621FF7}" dt="2024-04-23T11:23:35.521" v="65"/>
            <ac:cxnSpMkLst>
              <pc:docMk/>
              <pc:sldMasterMk cId="3300821170" sldId="2147483789"/>
              <pc:sldLayoutMk cId="4182708578" sldId="2147483800"/>
              <ac:cxnSpMk id="3" creationId="{AC8A25B3-39EA-2F15-2B4F-96DDDBCEBC5C}"/>
            </ac:cxnSpMkLst>
          </pc:cxnChg>
        </pc:sldLayoutChg>
      </pc:sldMasterChg>
      <pc:sldMasterChg chg="modSp modSldLayout">
        <pc:chgData name="Križan Viktor" userId="02fe330a-3fb4-4fde-b426-2b8d5557ba7d" providerId="ADAL" clId="{4FF8B03D-A598-468C-8863-D88052621FF7}" dt="2024-04-23T11:23:35.521" v="65"/>
        <pc:sldMasterMkLst>
          <pc:docMk/>
          <pc:sldMasterMk cId="815993644" sldId="2147483801"/>
        </pc:sldMasterMkLst>
        <pc:spChg chg="mod">
          <ac:chgData name="Križan Viktor" userId="02fe330a-3fb4-4fde-b426-2b8d5557ba7d" providerId="ADAL" clId="{4FF8B03D-A598-468C-8863-D88052621FF7}" dt="2024-04-23T11:23:35.521" v="65"/>
          <ac:spMkLst>
            <pc:docMk/>
            <pc:sldMasterMk cId="815993644" sldId="2147483801"/>
            <ac:spMk id="2"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ac:spMk id="3"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ac:spMk id="4"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ac:spMk id="5"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ac:spMk id="6"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ac:spMk id="13" creationId="{EFA10A29-3E83-4ADA-A335-37E1A2674DD8}"/>
          </ac:spMkLst>
        </pc:spChg>
        <pc:picChg chg="mod">
          <ac:chgData name="Križan Viktor" userId="02fe330a-3fb4-4fde-b426-2b8d5557ba7d" providerId="ADAL" clId="{4FF8B03D-A598-468C-8863-D88052621FF7}" dt="2024-04-23T11:23:35.521" v="65"/>
          <ac:picMkLst>
            <pc:docMk/>
            <pc:sldMasterMk cId="815993644" sldId="2147483801"/>
            <ac:picMk id="7" creationId="{8FAE905C-E3B8-47C9-AF7E-0243227C6C48}"/>
          </ac:picMkLst>
        </pc:picChg>
        <pc:picChg chg="mod">
          <ac:chgData name="Križan Viktor" userId="02fe330a-3fb4-4fde-b426-2b8d5557ba7d" providerId="ADAL" clId="{4FF8B03D-A598-468C-8863-D88052621FF7}" dt="2024-04-23T11:23:35.521" v="65"/>
          <ac:picMkLst>
            <pc:docMk/>
            <pc:sldMasterMk cId="815993644" sldId="2147483801"/>
            <ac:picMk id="8" creationId="{2CE78FC8-84DD-4E12-B052-F47DF7A80F80}"/>
          </ac:picMkLst>
        </pc:picChg>
        <pc:picChg chg="mod">
          <ac:chgData name="Križan Viktor" userId="02fe330a-3fb4-4fde-b426-2b8d5557ba7d" providerId="ADAL" clId="{4FF8B03D-A598-468C-8863-D88052621FF7}" dt="2024-04-23T11:23:35.521" v="65"/>
          <ac:picMkLst>
            <pc:docMk/>
            <pc:sldMasterMk cId="815993644" sldId="2147483801"/>
            <ac:picMk id="9" creationId="{0387B149-7288-4037-A5CF-8F4D3ECB49C8}"/>
          </ac:picMkLst>
        </pc:picChg>
        <pc:picChg chg="mod">
          <ac:chgData name="Križan Viktor" userId="02fe330a-3fb4-4fde-b426-2b8d5557ba7d" providerId="ADAL" clId="{4FF8B03D-A598-468C-8863-D88052621FF7}" dt="2024-04-23T11:23:35.521" v="65"/>
          <ac:picMkLst>
            <pc:docMk/>
            <pc:sldMasterMk cId="815993644" sldId="2147483801"/>
            <ac:picMk id="10" creationId="{244063E5-2063-4D61-AB74-4FD0ADB01B68}"/>
          </ac:picMkLst>
        </pc:picChg>
        <pc:picChg chg="mod">
          <ac:chgData name="Križan Viktor" userId="02fe330a-3fb4-4fde-b426-2b8d5557ba7d" providerId="ADAL" clId="{4FF8B03D-A598-468C-8863-D88052621FF7}" dt="2024-04-23T11:23:35.521" v="65"/>
          <ac:picMkLst>
            <pc:docMk/>
            <pc:sldMasterMk cId="815993644" sldId="2147483801"/>
            <ac:picMk id="11" creationId="{9CB195F3-9703-4338-B715-7C1CD50716BA}"/>
          </ac:picMkLst>
        </pc:picChg>
        <pc:picChg chg="mod">
          <ac:chgData name="Križan Viktor" userId="02fe330a-3fb4-4fde-b426-2b8d5557ba7d" providerId="ADAL" clId="{4FF8B03D-A598-468C-8863-D88052621FF7}" dt="2024-04-23T11:23:35.521" v="65"/>
          <ac:picMkLst>
            <pc:docMk/>
            <pc:sldMasterMk cId="815993644" sldId="2147483801"/>
            <ac:picMk id="12" creationId="{63761D79-2BD5-47E6-A321-766046BC9176}"/>
          </ac:picMkLst>
        </pc:picChg>
        <pc:sldLayoutChg chg="modSp">
          <pc:chgData name="Križan Viktor" userId="02fe330a-3fb4-4fde-b426-2b8d5557ba7d" providerId="ADAL" clId="{4FF8B03D-A598-468C-8863-D88052621FF7}" dt="2024-04-23T11:23:35.521" v="65"/>
          <pc:sldLayoutMkLst>
            <pc:docMk/>
            <pc:sldMasterMk cId="815993644" sldId="2147483801"/>
            <pc:sldLayoutMk cId="1145335328" sldId="2147483802"/>
          </pc:sldLayoutMkLst>
          <pc:spChg chg="mod">
            <ac:chgData name="Križan Viktor" userId="02fe330a-3fb4-4fde-b426-2b8d5557ba7d" providerId="ADAL" clId="{4FF8B03D-A598-468C-8863-D88052621FF7}" dt="2024-04-23T11:23:35.521" v="65"/>
            <ac:spMkLst>
              <pc:docMk/>
              <pc:sldMasterMk cId="815993644" sldId="2147483801"/>
              <pc:sldLayoutMk cId="1145335328" sldId="2147483802"/>
              <ac:spMk id="2"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pc:sldLayoutMk cId="1145335328" sldId="2147483802"/>
              <ac:spMk id="3"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815993644" sldId="2147483801"/>
            <pc:sldLayoutMk cId="2101920328" sldId="2147483804"/>
          </pc:sldLayoutMkLst>
          <pc:spChg chg="mod">
            <ac:chgData name="Križan Viktor" userId="02fe330a-3fb4-4fde-b426-2b8d5557ba7d" providerId="ADAL" clId="{4FF8B03D-A598-468C-8863-D88052621FF7}" dt="2024-04-23T11:23:35.521" v="65"/>
            <ac:spMkLst>
              <pc:docMk/>
              <pc:sldMasterMk cId="815993644" sldId="2147483801"/>
              <pc:sldLayoutMk cId="2101920328" sldId="2147483804"/>
              <ac:spMk id="2"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pc:sldLayoutMk cId="2101920328" sldId="2147483804"/>
              <ac:spMk id="3"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815993644" sldId="2147483801"/>
            <pc:sldLayoutMk cId="3464274806" sldId="2147483805"/>
          </pc:sldLayoutMkLst>
          <pc:spChg chg="mod">
            <ac:chgData name="Križan Viktor" userId="02fe330a-3fb4-4fde-b426-2b8d5557ba7d" providerId="ADAL" clId="{4FF8B03D-A598-468C-8863-D88052621FF7}" dt="2024-04-23T11:23:35.521" v="65"/>
            <ac:spMkLst>
              <pc:docMk/>
              <pc:sldMasterMk cId="815993644" sldId="2147483801"/>
              <pc:sldLayoutMk cId="3464274806" sldId="2147483805"/>
              <ac:spMk id="3"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pc:sldLayoutMk cId="3464274806" sldId="2147483805"/>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815993644" sldId="2147483801"/>
            <pc:sldLayoutMk cId="1609538803" sldId="2147483806"/>
          </pc:sldLayoutMkLst>
          <pc:spChg chg="mod">
            <ac:chgData name="Križan Viktor" userId="02fe330a-3fb4-4fde-b426-2b8d5557ba7d" providerId="ADAL" clId="{4FF8B03D-A598-468C-8863-D88052621FF7}" dt="2024-04-23T11:23:35.521" v="65"/>
            <ac:spMkLst>
              <pc:docMk/>
              <pc:sldMasterMk cId="815993644" sldId="2147483801"/>
              <pc:sldLayoutMk cId="1609538803" sldId="2147483806"/>
              <ac:spMk id="2"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pc:sldLayoutMk cId="1609538803" sldId="2147483806"/>
              <ac:spMk id="3"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pc:sldLayoutMk cId="1609538803" sldId="2147483806"/>
              <ac:spMk id="4"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pc:sldLayoutMk cId="1609538803" sldId="2147483806"/>
              <ac:spMk id="5"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pc:sldLayoutMk cId="1609538803" sldId="2147483806"/>
              <ac:spMk id="6"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815993644" sldId="2147483801"/>
            <pc:sldLayoutMk cId="964414881" sldId="2147483809"/>
          </pc:sldLayoutMkLst>
          <pc:spChg chg="mod">
            <ac:chgData name="Križan Viktor" userId="02fe330a-3fb4-4fde-b426-2b8d5557ba7d" providerId="ADAL" clId="{4FF8B03D-A598-468C-8863-D88052621FF7}" dt="2024-04-23T11:23:35.521" v="65"/>
            <ac:spMkLst>
              <pc:docMk/>
              <pc:sldMasterMk cId="815993644" sldId="2147483801"/>
              <pc:sldLayoutMk cId="964414881" sldId="2147483809"/>
              <ac:spMk id="2"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pc:sldLayoutMk cId="964414881" sldId="2147483809"/>
              <ac:spMk id="3"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pc:sldLayoutMk cId="964414881" sldId="2147483809"/>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815993644" sldId="2147483801"/>
            <pc:sldLayoutMk cId="1137756535" sldId="2147483810"/>
          </pc:sldLayoutMkLst>
          <pc:spChg chg="mod">
            <ac:chgData name="Križan Viktor" userId="02fe330a-3fb4-4fde-b426-2b8d5557ba7d" providerId="ADAL" clId="{4FF8B03D-A598-468C-8863-D88052621FF7}" dt="2024-04-23T11:23:35.521" v="65"/>
            <ac:spMkLst>
              <pc:docMk/>
              <pc:sldMasterMk cId="815993644" sldId="2147483801"/>
              <pc:sldLayoutMk cId="1137756535" sldId="2147483810"/>
              <ac:spMk id="2"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pc:sldLayoutMk cId="1137756535" sldId="2147483810"/>
              <ac:spMk id="3"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pc:sldLayoutMk cId="1137756535" sldId="2147483810"/>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815993644" sldId="2147483801"/>
            <pc:sldLayoutMk cId="1966923691" sldId="2147483812"/>
          </pc:sldLayoutMkLst>
          <pc:spChg chg="mod">
            <ac:chgData name="Križan Viktor" userId="02fe330a-3fb4-4fde-b426-2b8d5557ba7d" providerId="ADAL" clId="{4FF8B03D-A598-468C-8863-D88052621FF7}" dt="2024-04-23T11:23:35.521" v="65"/>
            <ac:spMkLst>
              <pc:docMk/>
              <pc:sldMasterMk cId="815993644" sldId="2147483801"/>
              <pc:sldLayoutMk cId="1966923691" sldId="2147483812"/>
              <ac:spMk id="2" creationId="{00000000-0000-0000-0000-000000000000}"/>
            </ac:spMkLst>
          </pc:spChg>
          <pc:spChg chg="mod">
            <ac:chgData name="Križan Viktor" userId="02fe330a-3fb4-4fde-b426-2b8d5557ba7d" providerId="ADAL" clId="{4FF8B03D-A598-468C-8863-D88052621FF7}" dt="2024-04-23T11:23:35.521" v="65"/>
            <ac:spMkLst>
              <pc:docMk/>
              <pc:sldMasterMk cId="815993644" sldId="2147483801"/>
              <pc:sldLayoutMk cId="1966923691" sldId="2147483812"/>
              <ac:spMk id="3" creationId="{00000000-0000-0000-0000-000000000000}"/>
            </ac:spMkLst>
          </pc:spChg>
        </pc:sldLayoutChg>
      </pc:sldMasterChg>
      <pc:sldMasterChg chg="modSp modSldLayout">
        <pc:chgData name="Križan Viktor" userId="02fe330a-3fb4-4fde-b426-2b8d5557ba7d" providerId="ADAL" clId="{4FF8B03D-A598-468C-8863-D88052621FF7}" dt="2024-04-23T11:23:35.521" v="65"/>
        <pc:sldMasterMkLst>
          <pc:docMk/>
          <pc:sldMasterMk cId="2834145237" sldId="2147483813"/>
        </pc:sldMasterMkLst>
        <pc:spChg chg="mod">
          <ac:chgData name="Križan Viktor" userId="02fe330a-3fb4-4fde-b426-2b8d5557ba7d" providerId="ADAL" clId="{4FF8B03D-A598-468C-8863-D88052621FF7}" dt="2024-04-23T11:23:35.521" v="65"/>
          <ac:spMkLst>
            <pc:docMk/>
            <pc:sldMasterMk cId="2834145237" sldId="2147483813"/>
            <ac:spMk id="160" creationId="{00000000-0000-0000-0000-000000000000}"/>
          </ac:spMkLst>
        </pc:spChg>
        <pc:spChg chg="mod">
          <ac:chgData name="Križan Viktor" userId="02fe330a-3fb4-4fde-b426-2b8d5557ba7d" providerId="ADAL" clId="{4FF8B03D-A598-468C-8863-D88052621FF7}" dt="2024-04-23T11:23:35.521" v="65"/>
          <ac:spMkLst>
            <pc:docMk/>
            <pc:sldMasterMk cId="2834145237" sldId="2147483813"/>
            <ac:spMk id="161" creationId="{00000000-0000-0000-0000-000000000000}"/>
          </ac:spMkLst>
        </pc:spChg>
        <pc:sldLayoutChg chg="modSp">
          <pc:chgData name="Križan Viktor" userId="02fe330a-3fb4-4fde-b426-2b8d5557ba7d" providerId="ADAL" clId="{4FF8B03D-A598-468C-8863-D88052621FF7}" dt="2024-04-23T11:23:35.521" v="65"/>
          <pc:sldLayoutMkLst>
            <pc:docMk/>
            <pc:sldMasterMk cId="2834145237" sldId="2147483813"/>
            <pc:sldLayoutMk cId="1364167293" sldId="2147483814"/>
          </pc:sldLayoutMkLst>
          <pc:spChg chg="mod">
            <ac:chgData name="Križan Viktor" userId="02fe330a-3fb4-4fde-b426-2b8d5557ba7d" providerId="ADAL" clId="{4FF8B03D-A598-468C-8863-D88052621FF7}" dt="2024-04-23T11:23:35.521" v="65"/>
            <ac:spMkLst>
              <pc:docMk/>
              <pc:sldMasterMk cId="2834145237" sldId="2147483813"/>
              <pc:sldLayoutMk cId="1364167293" sldId="2147483814"/>
              <ac:spMk id="3"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2834145237" sldId="2147483813"/>
            <pc:sldLayoutMk cId="2679984436" sldId="2147483815"/>
          </pc:sldLayoutMkLst>
          <pc:spChg chg="mod">
            <ac:chgData name="Križan Viktor" userId="02fe330a-3fb4-4fde-b426-2b8d5557ba7d" providerId="ADAL" clId="{4FF8B03D-A598-468C-8863-D88052621FF7}" dt="2024-04-23T11:23:35.521" v="65"/>
            <ac:spMkLst>
              <pc:docMk/>
              <pc:sldMasterMk cId="2834145237" sldId="2147483813"/>
              <pc:sldLayoutMk cId="2679984436" sldId="2147483815"/>
              <ac:spMk id="9" creationId="{00000000-0000-0000-0000-000000000000}"/>
            </ac:spMkLst>
          </pc:spChg>
          <pc:spChg chg="mod">
            <ac:chgData name="Križan Viktor" userId="02fe330a-3fb4-4fde-b426-2b8d5557ba7d" providerId="ADAL" clId="{4FF8B03D-A598-468C-8863-D88052621FF7}" dt="2024-04-23T11:23:35.521" v="65"/>
            <ac:spMkLst>
              <pc:docMk/>
              <pc:sldMasterMk cId="2834145237" sldId="2147483813"/>
              <pc:sldLayoutMk cId="2679984436" sldId="2147483815"/>
              <ac:spMk id="11" creationId="{00000000-0000-0000-0000-000000000000}"/>
            </ac:spMkLst>
          </pc:spChg>
          <pc:spChg chg="mod">
            <ac:chgData name="Križan Viktor" userId="02fe330a-3fb4-4fde-b426-2b8d5557ba7d" providerId="ADAL" clId="{4FF8B03D-A598-468C-8863-D88052621FF7}" dt="2024-04-23T11:23:35.521" v="65"/>
            <ac:spMkLst>
              <pc:docMk/>
              <pc:sldMasterMk cId="2834145237" sldId="2147483813"/>
              <pc:sldLayoutMk cId="2679984436" sldId="2147483815"/>
              <ac:spMk id="13" creationId="{00000000-0000-0000-0000-000000000000}"/>
            </ac:spMkLst>
          </pc:spChg>
          <pc:spChg chg="mod">
            <ac:chgData name="Križan Viktor" userId="02fe330a-3fb4-4fde-b426-2b8d5557ba7d" providerId="ADAL" clId="{4FF8B03D-A598-468C-8863-D88052621FF7}" dt="2024-04-23T11:23:35.521" v="65"/>
            <ac:spMkLst>
              <pc:docMk/>
              <pc:sldMasterMk cId="2834145237" sldId="2147483813"/>
              <pc:sldLayoutMk cId="2679984436" sldId="2147483815"/>
              <ac:spMk id="15"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2834145237" sldId="2147483813"/>
            <pc:sldLayoutMk cId="3420086400" sldId="2147483816"/>
          </pc:sldLayoutMkLst>
          <pc:spChg chg="mod">
            <ac:chgData name="Križan Viktor" userId="02fe330a-3fb4-4fde-b426-2b8d5557ba7d" providerId="ADAL" clId="{4FF8B03D-A598-468C-8863-D88052621FF7}" dt="2024-04-23T11:23:35.521" v="65"/>
            <ac:spMkLst>
              <pc:docMk/>
              <pc:sldMasterMk cId="2834145237" sldId="2147483813"/>
              <pc:sldLayoutMk cId="3420086400" sldId="2147483816"/>
              <ac:spMk id="86" creationId="{00000000-0000-0000-0000-000000000000}"/>
            </ac:spMkLst>
          </pc:spChg>
          <pc:spChg chg="mod">
            <ac:chgData name="Križan Viktor" userId="02fe330a-3fb4-4fde-b426-2b8d5557ba7d" providerId="ADAL" clId="{4FF8B03D-A598-468C-8863-D88052621FF7}" dt="2024-04-23T11:23:35.521" v="65"/>
            <ac:spMkLst>
              <pc:docMk/>
              <pc:sldMasterMk cId="2834145237" sldId="2147483813"/>
              <pc:sldLayoutMk cId="3420086400" sldId="2147483816"/>
              <ac:spMk id="87" creationId="{00000000-0000-0000-0000-000000000000}"/>
            </ac:spMkLst>
          </pc:spChg>
          <pc:spChg chg="mod">
            <ac:chgData name="Križan Viktor" userId="02fe330a-3fb4-4fde-b426-2b8d5557ba7d" providerId="ADAL" clId="{4FF8B03D-A598-468C-8863-D88052621FF7}" dt="2024-04-23T11:23:35.521" v="65"/>
            <ac:spMkLst>
              <pc:docMk/>
              <pc:sldMasterMk cId="2834145237" sldId="2147483813"/>
              <pc:sldLayoutMk cId="3420086400" sldId="2147483816"/>
              <ac:spMk id="88"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2834145237" sldId="2147483813"/>
            <pc:sldLayoutMk cId="2529035113" sldId="2147483817"/>
          </pc:sldLayoutMkLst>
          <pc:spChg chg="mod">
            <ac:chgData name="Križan Viktor" userId="02fe330a-3fb4-4fde-b426-2b8d5557ba7d" providerId="ADAL" clId="{4FF8B03D-A598-468C-8863-D88052621FF7}" dt="2024-04-23T11:23:35.521" v="65"/>
            <ac:spMkLst>
              <pc:docMk/>
              <pc:sldMasterMk cId="2834145237" sldId="2147483813"/>
              <pc:sldLayoutMk cId="2529035113" sldId="2147483817"/>
              <ac:spMk id="21" creationId="{00000000-0000-0000-0000-000000000000}"/>
            </ac:spMkLst>
          </pc:spChg>
          <pc:spChg chg="mod">
            <ac:chgData name="Križan Viktor" userId="02fe330a-3fb4-4fde-b426-2b8d5557ba7d" providerId="ADAL" clId="{4FF8B03D-A598-468C-8863-D88052621FF7}" dt="2024-04-23T11:23:35.521" v="65"/>
            <ac:spMkLst>
              <pc:docMk/>
              <pc:sldMasterMk cId="2834145237" sldId="2147483813"/>
              <pc:sldLayoutMk cId="2529035113" sldId="2147483817"/>
              <ac:spMk id="22" creationId="{00000000-0000-0000-0000-000000000000}"/>
            </ac:spMkLst>
          </pc:spChg>
          <pc:spChg chg="mod">
            <ac:chgData name="Križan Viktor" userId="02fe330a-3fb4-4fde-b426-2b8d5557ba7d" providerId="ADAL" clId="{4FF8B03D-A598-468C-8863-D88052621FF7}" dt="2024-04-23T11:23:35.521" v="65"/>
            <ac:spMkLst>
              <pc:docMk/>
              <pc:sldMasterMk cId="2834145237" sldId="2147483813"/>
              <pc:sldLayoutMk cId="2529035113" sldId="2147483817"/>
              <ac:spMk id="23" creationId="{00000000-0000-0000-0000-000000000000}"/>
            </ac:spMkLst>
          </pc:spChg>
          <pc:spChg chg="mod">
            <ac:chgData name="Križan Viktor" userId="02fe330a-3fb4-4fde-b426-2b8d5557ba7d" providerId="ADAL" clId="{4FF8B03D-A598-468C-8863-D88052621FF7}" dt="2024-04-23T11:23:35.521" v="65"/>
            <ac:spMkLst>
              <pc:docMk/>
              <pc:sldMasterMk cId="2834145237" sldId="2147483813"/>
              <pc:sldLayoutMk cId="2529035113" sldId="2147483817"/>
              <ac:spMk id="24" creationId="{00000000-0000-0000-0000-000000000000}"/>
            </ac:spMkLst>
          </pc:spChg>
          <pc:spChg chg="mod">
            <ac:chgData name="Križan Viktor" userId="02fe330a-3fb4-4fde-b426-2b8d5557ba7d" providerId="ADAL" clId="{4FF8B03D-A598-468C-8863-D88052621FF7}" dt="2024-04-23T11:23:35.521" v="65"/>
            <ac:spMkLst>
              <pc:docMk/>
              <pc:sldMasterMk cId="2834145237" sldId="2147483813"/>
              <pc:sldLayoutMk cId="2529035113" sldId="2147483817"/>
              <ac:spMk id="25" creationId="{00000000-0000-0000-0000-000000000000}"/>
            </ac:spMkLst>
          </pc:spChg>
          <pc:spChg chg="mod">
            <ac:chgData name="Križan Viktor" userId="02fe330a-3fb4-4fde-b426-2b8d5557ba7d" providerId="ADAL" clId="{4FF8B03D-A598-468C-8863-D88052621FF7}" dt="2024-04-23T11:23:35.521" v="65"/>
            <ac:spMkLst>
              <pc:docMk/>
              <pc:sldMasterMk cId="2834145237" sldId="2147483813"/>
              <pc:sldLayoutMk cId="2529035113" sldId="2147483817"/>
              <ac:spMk id="26"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2834145237" sldId="2147483813"/>
            <pc:sldLayoutMk cId="3009894782" sldId="2147483818"/>
          </pc:sldLayoutMkLst>
          <pc:spChg chg="mod">
            <ac:chgData name="Križan Viktor" userId="02fe330a-3fb4-4fde-b426-2b8d5557ba7d" providerId="ADAL" clId="{4FF8B03D-A598-468C-8863-D88052621FF7}" dt="2024-04-23T11:23:35.521" v="65"/>
            <ac:spMkLst>
              <pc:docMk/>
              <pc:sldMasterMk cId="2834145237" sldId="2147483813"/>
              <pc:sldLayoutMk cId="3009894782" sldId="2147483818"/>
              <ac:spMk id="7" creationId="{00000000-0000-0000-0000-000000000000}"/>
            </ac:spMkLst>
          </pc:spChg>
          <pc:spChg chg="mod">
            <ac:chgData name="Križan Viktor" userId="02fe330a-3fb4-4fde-b426-2b8d5557ba7d" providerId="ADAL" clId="{4FF8B03D-A598-468C-8863-D88052621FF7}" dt="2024-04-23T11:23:35.521" v="65"/>
            <ac:spMkLst>
              <pc:docMk/>
              <pc:sldMasterMk cId="2834145237" sldId="2147483813"/>
              <pc:sldLayoutMk cId="3009894782" sldId="2147483818"/>
              <ac:spMk id="8" creationId="{00000000-0000-0000-0000-000000000000}"/>
            </ac:spMkLst>
          </pc:spChg>
          <pc:spChg chg="mod">
            <ac:chgData name="Križan Viktor" userId="02fe330a-3fb4-4fde-b426-2b8d5557ba7d" providerId="ADAL" clId="{4FF8B03D-A598-468C-8863-D88052621FF7}" dt="2024-04-23T11:23:35.521" v="65"/>
            <ac:spMkLst>
              <pc:docMk/>
              <pc:sldMasterMk cId="2834145237" sldId="2147483813"/>
              <pc:sldLayoutMk cId="3009894782" sldId="2147483818"/>
              <ac:spMk id="9" creationId="{00000000-0000-0000-0000-000000000000}"/>
            </ac:spMkLst>
          </pc:spChg>
        </pc:sldLayoutChg>
      </pc:sldMasterChg>
      <pc:sldMasterChg chg="modSp modSldLayout">
        <pc:chgData name="Križan Viktor" userId="02fe330a-3fb4-4fde-b426-2b8d5557ba7d" providerId="ADAL" clId="{4FF8B03D-A598-468C-8863-D88052621FF7}" dt="2024-04-23T11:23:35.521" v="65"/>
        <pc:sldMasterMkLst>
          <pc:docMk/>
          <pc:sldMasterMk cId="1579940559" sldId="2147483819"/>
        </pc:sldMasterMkLst>
        <pc:spChg chg="mod">
          <ac:chgData name="Križan Viktor" userId="02fe330a-3fb4-4fde-b426-2b8d5557ba7d" providerId="ADAL" clId="{4FF8B03D-A598-468C-8863-D88052621FF7}" dt="2024-04-23T11:23:35.521" v="65"/>
          <ac:spMkLst>
            <pc:docMk/>
            <pc:sldMasterMk cId="1579940559" sldId="2147483819"/>
            <ac:spMk id="2" creationId="{F05BF394-563D-4E0A-AB30-6CD7630DCEA4}"/>
          </ac:spMkLst>
        </pc:spChg>
        <pc:spChg chg="mod">
          <ac:chgData name="Križan Viktor" userId="02fe330a-3fb4-4fde-b426-2b8d5557ba7d" providerId="ADAL" clId="{4FF8B03D-A598-468C-8863-D88052621FF7}" dt="2024-04-23T11:23:35.521" v="65"/>
          <ac:spMkLst>
            <pc:docMk/>
            <pc:sldMasterMk cId="1579940559" sldId="2147483819"/>
            <ac:spMk id="3" creationId="{1897B8D9-80F7-4DBD-AB9A-1284E26FE403}"/>
          </ac:spMkLst>
        </pc:spChg>
        <pc:spChg chg="mod">
          <ac:chgData name="Križan Viktor" userId="02fe330a-3fb4-4fde-b426-2b8d5557ba7d" providerId="ADAL" clId="{4FF8B03D-A598-468C-8863-D88052621FF7}" dt="2024-04-23T11:23:35.521" v="65"/>
          <ac:spMkLst>
            <pc:docMk/>
            <pc:sldMasterMk cId="1579940559" sldId="2147483819"/>
            <ac:spMk id="6" creationId="{70CEB74C-6B39-4345-A9ED-69A1B52D6F87}"/>
          </ac:spMkLst>
        </pc:spChg>
        <pc:sldLayoutChg chg="modSp">
          <pc:chgData name="Križan Viktor" userId="02fe330a-3fb4-4fde-b426-2b8d5557ba7d" providerId="ADAL" clId="{4FF8B03D-A598-468C-8863-D88052621FF7}" dt="2024-04-23T11:23:35.521" v="65"/>
          <pc:sldLayoutMkLst>
            <pc:docMk/>
            <pc:sldMasterMk cId="1579940559" sldId="2147483819"/>
            <pc:sldLayoutMk cId="1018823429" sldId="2147483820"/>
          </pc:sldLayoutMkLst>
          <pc:spChg chg="mod">
            <ac:chgData name="Križan Viktor" userId="02fe330a-3fb4-4fde-b426-2b8d5557ba7d" providerId="ADAL" clId="{4FF8B03D-A598-468C-8863-D88052621FF7}" dt="2024-04-23T11:23:35.521" v="65"/>
            <ac:spMkLst>
              <pc:docMk/>
              <pc:sldMasterMk cId="1579940559" sldId="2147483819"/>
              <pc:sldLayoutMk cId="1018823429" sldId="2147483820"/>
              <ac:spMk id="2" creationId="{3A211C2A-C68C-42C1-908C-D8A132FBB937}"/>
            </ac:spMkLst>
          </pc:spChg>
          <pc:spChg chg="mod">
            <ac:chgData name="Križan Viktor" userId="02fe330a-3fb4-4fde-b426-2b8d5557ba7d" providerId="ADAL" clId="{4FF8B03D-A598-468C-8863-D88052621FF7}" dt="2024-04-23T11:23:35.521" v="65"/>
            <ac:spMkLst>
              <pc:docMk/>
              <pc:sldMasterMk cId="1579940559" sldId="2147483819"/>
              <pc:sldLayoutMk cId="1018823429" sldId="2147483820"/>
              <ac:spMk id="12" creationId="{96A1E487-F2EC-4AB0-B146-A17F2F22E5AE}"/>
            </ac:spMkLst>
          </pc:spChg>
          <pc:spChg chg="mod">
            <ac:chgData name="Križan Viktor" userId="02fe330a-3fb4-4fde-b426-2b8d5557ba7d" providerId="ADAL" clId="{4FF8B03D-A598-468C-8863-D88052621FF7}" dt="2024-04-23T11:23:35.521" v="65"/>
            <ac:spMkLst>
              <pc:docMk/>
              <pc:sldMasterMk cId="1579940559" sldId="2147483819"/>
              <pc:sldLayoutMk cId="1018823429" sldId="2147483820"/>
              <ac:spMk id="16" creationId="{80296D4C-4C11-4F2C-B095-9DC1C6CCAD52}"/>
            </ac:spMkLst>
          </pc:spChg>
        </pc:sldLayoutChg>
      </pc:sldMasterChg>
      <pc:sldMasterChg chg="modSp modSldLayout">
        <pc:chgData name="Križan Viktor" userId="02fe330a-3fb4-4fde-b426-2b8d5557ba7d" providerId="ADAL" clId="{4FF8B03D-A598-468C-8863-D88052621FF7}" dt="2024-04-23T11:23:35.521" v="65"/>
        <pc:sldMasterMkLst>
          <pc:docMk/>
          <pc:sldMasterMk cId="3470272735" sldId="2147483822"/>
        </pc:sldMasterMkLst>
        <pc:spChg chg="mod">
          <ac:chgData name="Križan Viktor" userId="02fe330a-3fb4-4fde-b426-2b8d5557ba7d" providerId="ADAL" clId="{4FF8B03D-A598-468C-8863-D88052621FF7}" dt="2024-04-23T11:23:35.521" v="65"/>
          <ac:spMkLst>
            <pc:docMk/>
            <pc:sldMasterMk cId="3470272735" sldId="2147483822"/>
            <ac:spMk id="2" creationId="{00761CED-B613-FB4D-E779-35961074A054}"/>
          </ac:spMkLst>
        </pc:spChg>
        <pc:spChg chg="mod">
          <ac:chgData name="Križan Viktor" userId="02fe330a-3fb4-4fde-b426-2b8d5557ba7d" providerId="ADAL" clId="{4FF8B03D-A598-468C-8863-D88052621FF7}" dt="2024-04-23T11:23:35.521" v="65"/>
          <ac:spMkLst>
            <pc:docMk/>
            <pc:sldMasterMk cId="3470272735" sldId="2147483822"/>
            <ac:spMk id="3" creationId="{ED849FD5-2E48-5C08-0324-4E9815872889}"/>
          </ac:spMkLst>
        </pc:spChg>
        <pc:spChg chg="mod">
          <ac:chgData name="Križan Viktor" userId="02fe330a-3fb4-4fde-b426-2b8d5557ba7d" providerId="ADAL" clId="{4FF8B03D-A598-468C-8863-D88052621FF7}" dt="2024-04-23T11:23:35.521" v="65"/>
          <ac:spMkLst>
            <pc:docMk/>
            <pc:sldMasterMk cId="3470272735" sldId="2147483822"/>
            <ac:spMk id="4" creationId="{5D9520C4-FECF-39E2-F1E1-1A16B6DD414F}"/>
          </ac:spMkLst>
        </pc:spChg>
        <pc:spChg chg="mod">
          <ac:chgData name="Križan Viktor" userId="02fe330a-3fb4-4fde-b426-2b8d5557ba7d" providerId="ADAL" clId="{4FF8B03D-A598-468C-8863-D88052621FF7}" dt="2024-04-23T11:23:35.521" v="65"/>
          <ac:spMkLst>
            <pc:docMk/>
            <pc:sldMasterMk cId="3470272735" sldId="2147483822"/>
            <ac:spMk id="5" creationId="{768945F0-B837-CA4E-324D-84D709EC014F}"/>
          </ac:spMkLst>
        </pc:spChg>
        <pc:spChg chg="mod">
          <ac:chgData name="Križan Viktor" userId="02fe330a-3fb4-4fde-b426-2b8d5557ba7d" providerId="ADAL" clId="{4FF8B03D-A598-468C-8863-D88052621FF7}" dt="2024-04-23T11:23:35.521" v="65"/>
          <ac:spMkLst>
            <pc:docMk/>
            <pc:sldMasterMk cId="3470272735" sldId="2147483822"/>
            <ac:spMk id="6" creationId="{46E58602-4AF6-8F21-6DA5-B47550239094}"/>
          </ac:spMkLst>
        </pc:spChg>
        <pc:sldLayoutChg chg="modSp">
          <pc:chgData name="Križan Viktor" userId="02fe330a-3fb4-4fde-b426-2b8d5557ba7d" providerId="ADAL" clId="{4FF8B03D-A598-468C-8863-D88052621FF7}" dt="2024-04-23T11:23:35.521" v="65"/>
          <pc:sldLayoutMkLst>
            <pc:docMk/>
            <pc:sldMasterMk cId="3470272735" sldId="2147483822"/>
            <pc:sldLayoutMk cId="2912308823" sldId="2147483823"/>
          </pc:sldLayoutMkLst>
          <pc:spChg chg="mod">
            <ac:chgData name="Križan Viktor" userId="02fe330a-3fb4-4fde-b426-2b8d5557ba7d" providerId="ADAL" clId="{4FF8B03D-A598-468C-8863-D88052621FF7}" dt="2024-04-23T11:23:35.521" v="65"/>
            <ac:spMkLst>
              <pc:docMk/>
              <pc:sldMasterMk cId="3470272735" sldId="2147483822"/>
              <pc:sldLayoutMk cId="2912308823" sldId="2147483823"/>
              <ac:spMk id="2" creationId="{7DDEE606-EE9A-BD19-71DE-0E45AEEF4FF2}"/>
            </ac:spMkLst>
          </pc:spChg>
          <pc:spChg chg="mod">
            <ac:chgData name="Križan Viktor" userId="02fe330a-3fb4-4fde-b426-2b8d5557ba7d" providerId="ADAL" clId="{4FF8B03D-A598-468C-8863-D88052621FF7}" dt="2024-04-23T11:23:35.521" v="65"/>
            <ac:spMkLst>
              <pc:docMk/>
              <pc:sldMasterMk cId="3470272735" sldId="2147483822"/>
              <pc:sldLayoutMk cId="2912308823" sldId="2147483823"/>
              <ac:spMk id="3" creationId="{B400D868-1485-2589-BCBF-E74F20726795}"/>
            </ac:spMkLst>
          </pc:spChg>
        </pc:sldLayoutChg>
        <pc:sldLayoutChg chg="modSp">
          <pc:chgData name="Križan Viktor" userId="02fe330a-3fb4-4fde-b426-2b8d5557ba7d" providerId="ADAL" clId="{4FF8B03D-A598-468C-8863-D88052621FF7}" dt="2024-04-23T11:23:35.521" v="65"/>
          <pc:sldLayoutMkLst>
            <pc:docMk/>
            <pc:sldMasterMk cId="3470272735" sldId="2147483822"/>
            <pc:sldLayoutMk cId="1908446538" sldId="2147483825"/>
          </pc:sldLayoutMkLst>
          <pc:spChg chg="mod">
            <ac:chgData name="Križan Viktor" userId="02fe330a-3fb4-4fde-b426-2b8d5557ba7d" providerId="ADAL" clId="{4FF8B03D-A598-468C-8863-D88052621FF7}" dt="2024-04-23T11:23:35.521" v="65"/>
            <ac:spMkLst>
              <pc:docMk/>
              <pc:sldMasterMk cId="3470272735" sldId="2147483822"/>
              <pc:sldLayoutMk cId="1908446538" sldId="2147483825"/>
              <ac:spMk id="2" creationId="{2A43A409-64AB-A23F-A416-C925F3C0E64C}"/>
            </ac:spMkLst>
          </pc:spChg>
          <pc:spChg chg="mod">
            <ac:chgData name="Križan Viktor" userId="02fe330a-3fb4-4fde-b426-2b8d5557ba7d" providerId="ADAL" clId="{4FF8B03D-A598-468C-8863-D88052621FF7}" dt="2024-04-23T11:23:35.521" v="65"/>
            <ac:spMkLst>
              <pc:docMk/>
              <pc:sldMasterMk cId="3470272735" sldId="2147483822"/>
              <pc:sldLayoutMk cId="1908446538" sldId="2147483825"/>
              <ac:spMk id="3" creationId="{34DBD538-C8E8-F807-4371-A79F7903E4FE}"/>
            </ac:spMkLst>
          </pc:spChg>
        </pc:sldLayoutChg>
        <pc:sldLayoutChg chg="modSp">
          <pc:chgData name="Križan Viktor" userId="02fe330a-3fb4-4fde-b426-2b8d5557ba7d" providerId="ADAL" clId="{4FF8B03D-A598-468C-8863-D88052621FF7}" dt="2024-04-23T11:23:35.521" v="65"/>
          <pc:sldLayoutMkLst>
            <pc:docMk/>
            <pc:sldMasterMk cId="3470272735" sldId="2147483822"/>
            <pc:sldLayoutMk cId="2382439183" sldId="2147483826"/>
          </pc:sldLayoutMkLst>
          <pc:spChg chg="mod">
            <ac:chgData name="Križan Viktor" userId="02fe330a-3fb4-4fde-b426-2b8d5557ba7d" providerId="ADAL" clId="{4FF8B03D-A598-468C-8863-D88052621FF7}" dt="2024-04-23T11:23:35.521" v="65"/>
            <ac:spMkLst>
              <pc:docMk/>
              <pc:sldMasterMk cId="3470272735" sldId="2147483822"/>
              <pc:sldLayoutMk cId="2382439183" sldId="2147483826"/>
              <ac:spMk id="3" creationId="{CA25FB86-0AB4-CD3E-3984-E9AF91AAA052}"/>
            </ac:spMkLst>
          </pc:spChg>
          <pc:spChg chg="mod">
            <ac:chgData name="Križan Viktor" userId="02fe330a-3fb4-4fde-b426-2b8d5557ba7d" providerId="ADAL" clId="{4FF8B03D-A598-468C-8863-D88052621FF7}" dt="2024-04-23T11:23:35.521" v="65"/>
            <ac:spMkLst>
              <pc:docMk/>
              <pc:sldMasterMk cId="3470272735" sldId="2147483822"/>
              <pc:sldLayoutMk cId="2382439183" sldId="2147483826"/>
              <ac:spMk id="4" creationId="{9C6163FF-A5B9-D458-2B31-A2436E0FFB61}"/>
            </ac:spMkLst>
          </pc:spChg>
        </pc:sldLayoutChg>
        <pc:sldLayoutChg chg="modSp">
          <pc:chgData name="Križan Viktor" userId="02fe330a-3fb4-4fde-b426-2b8d5557ba7d" providerId="ADAL" clId="{4FF8B03D-A598-468C-8863-D88052621FF7}" dt="2024-04-23T11:23:35.521" v="65"/>
          <pc:sldLayoutMkLst>
            <pc:docMk/>
            <pc:sldMasterMk cId="3470272735" sldId="2147483822"/>
            <pc:sldLayoutMk cId="2193115139" sldId="2147483827"/>
          </pc:sldLayoutMkLst>
          <pc:spChg chg="mod">
            <ac:chgData name="Križan Viktor" userId="02fe330a-3fb4-4fde-b426-2b8d5557ba7d" providerId="ADAL" clId="{4FF8B03D-A598-468C-8863-D88052621FF7}" dt="2024-04-23T11:23:35.521" v="65"/>
            <ac:spMkLst>
              <pc:docMk/>
              <pc:sldMasterMk cId="3470272735" sldId="2147483822"/>
              <pc:sldLayoutMk cId="2193115139" sldId="2147483827"/>
              <ac:spMk id="2" creationId="{EBB2E1FA-2F94-1885-E49A-50133CE3C926}"/>
            </ac:spMkLst>
          </pc:spChg>
          <pc:spChg chg="mod">
            <ac:chgData name="Križan Viktor" userId="02fe330a-3fb4-4fde-b426-2b8d5557ba7d" providerId="ADAL" clId="{4FF8B03D-A598-468C-8863-D88052621FF7}" dt="2024-04-23T11:23:35.521" v="65"/>
            <ac:spMkLst>
              <pc:docMk/>
              <pc:sldMasterMk cId="3470272735" sldId="2147483822"/>
              <pc:sldLayoutMk cId="2193115139" sldId="2147483827"/>
              <ac:spMk id="3" creationId="{3D6355A8-B5DE-2962-AFDF-E50665F04D60}"/>
            </ac:spMkLst>
          </pc:spChg>
          <pc:spChg chg="mod">
            <ac:chgData name="Križan Viktor" userId="02fe330a-3fb4-4fde-b426-2b8d5557ba7d" providerId="ADAL" clId="{4FF8B03D-A598-468C-8863-D88052621FF7}" dt="2024-04-23T11:23:35.521" v="65"/>
            <ac:spMkLst>
              <pc:docMk/>
              <pc:sldMasterMk cId="3470272735" sldId="2147483822"/>
              <pc:sldLayoutMk cId="2193115139" sldId="2147483827"/>
              <ac:spMk id="4" creationId="{35D6930B-97C3-7754-BC93-D2540FAB6003}"/>
            </ac:spMkLst>
          </pc:spChg>
          <pc:spChg chg="mod">
            <ac:chgData name="Križan Viktor" userId="02fe330a-3fb4-4fde-b426-2b8d5557ba7d" providerId="ADAL" clId="{4FF8B03D-A598-468C-8863-D88052621FF7}" dt="2024-04-23T11:23:35.521" v="65"/>
            <ac:spMkLst>
              <pc:docMk/>
              <pc:sldMasterMk cId="3470272735" sldId="2147483822"/>
              <pc:sldLayoutMk cId="2193115139" sldId="2147483827"/>
              <ac:spMk id="5" creationId="{25E523A2-0384-A302-4E17-A61366C5D00D}"/>
            </ac:spMkLst>
          </pc:spChg>
          <pc:spChg chg="mod">
            <ac:chgData name="Križan Viktor" userId="02fe330a-3fb4-4fde-b426-2b8d5557ba7d" providerId="ADAL" clId="{4FF8B03D-A598-468C-8863-D88052621FF7}" dt="2024-04-23T11:23:35.521" v="65"/>
            <ac:spMkLst>
              <pc:docMk/>
              <pc:sldMasterMk cId="3470272735" sldId="2147483822"/>
              <pc:sldLayoutMk cId="2193115139" sldId="2147483827"/>
              <ac:spMk id="6" creationId="{EB0CE80C-31BD-F8E3-3BA2-9708D7C2D2B3}"/>
            </ac:spMkLst>
          </pc:spChg>
        </pc:sldLayoutChg>
        <pc:sldLayoutChg chg="modSp">
          <pc:chgData name="Križan Viktor" userId="02fe330a-3fb4-4fde-b426-2b8d5557ba7d" providerId="ADAL" clId="{4FF8B03D-A598-468C-8863-D88052621FF7}" dt="2024-04-23T11:23:35.521" v="65"/>
          <pc:sldLayoutMkLst>
            <pc:docMk/>
            <pc:sldMasterMk cId="3470272735" sldId="2147483822"/>
            <pc:sldLayoutMk cId="83996139" sldId="2147483830"/>
          </pc:sldLayoutMkLst>
          <pc:spChg chg="mod">
            <ac:chgData name="Križan Viktor" userId="02fe330a-3fb4-4fde-b426-2b8d5557ba7d" providerId="ADAL" clId="{4FF8B03D-A598-468C-8863-D88052621FF7}" dt="2024-04-23T11:23:35.521" v="65"/>
            <ac:spMkLst>
              <pc:docMk/>
              <pc:sldMasterMk cId="3470272735" sldId="2147483822"/>
              <pc:sldLayoutMk cId="83996139" sldId="2147483830"/>
              <ac:spMk id="2" creationId="{0ED40C9A-5450-428A-B63A-E9198C1D52DD}"/>
            </ac:spMkLst>
          </pc:spChg>
          <pc:spChg chg="mod">
            <ac:chgData name="Križan Viktor" userId="02fe330a-3fb4-4fde-b426-2b8d5557ba7d" providerId="ADAL" clId="{4FF8B03D-A598-468C-8863-D88052621FF7}" dt="2024-04-23T11:23:35.521" v="65"/>
            <ac:spMkLst>
              <pc:docMk/>
              <pc:sldMasterMk cId="3470272735" sldId="2147483822"/>
              <pc:sldLayoutMk cId="83996139" sldId="2147483830"/>
              <ac:spMk id="3" creationId="{5C1C1B46-ED7A-A347-6A82-AD54104A4C3B}"/>
            </ac:spMkLst>
          </pc:spChg>
          <pc:spChg chg="mod">
            <ac:chgData name="Križan Viktor" userId="02fe330a-3fb4-4fde-b426-2b8d5557ba7d" providerId="ADAL" clId="{4FF8B03D-A598-468C-8863-D88052621FF7}" dt="2024-04-23T11:23:35.521" v="65"/>
            <ac:spMkLst>
              <pc:docMk/>
              <pc:sldMasterMk cId="3470272735" sldId="2147483822"/>
              <pc:sldLayoutMk cId="83996139" sldId="2147483830"/>
              <ac:spMk id="4" creationId="{7E4DE8A4-1996-83A0-2246-FAC7673C957B}"/>
            </ac:spMkLst>
          </pc:spChg>
        </pc:sldLayoutChg>
        <pc:sldLayoutChg chg="modSp">
          <pc:chgData name="Križan Viktor" userId="02fe330a-3fb4-4fde-b426-2b8d5557ba7d" providerId="ADAL" clId="{4FF8B03D-A598-468C-8863-D88052621FF7}" dt="2024-04-23T11:23:35.521" v="65"/>
          <pc:sldLayoutMkLst>
            <pc:docMk/>
            <pc:sldMasterMk cId="3470272735" sldId="2147483822"/>
            <pc:sldLayoutMk cId="14028359" sldId="2147483831"/>
          </pc:sldLayoutMkLst>
          <pc:spChg chg="mod">
            <ac:chgData name="Križan Viktor" userId="02fe330a-3fb4-4fde-b426-2b8d5557ba7d" providerId="ADAL" clId="{4FF8B03D-A598-468C-8863-D88052621FF7}" dt="2024-04-23T11:23:35.521" v="65"/>
            <ac:spMkLst>
              <pc:docMk/>
              <pc:sldMasterMk cId="3470272735" sldId="2147483822"/>
              <pc:sldLayoutMk cId="14028359" sldId="2147483831"/>
              <ac:spMk id="2" creationId="{45A842F2-61A2-6505-FAA6-2ECB21433DD1}"/>
            </ac:spMkLst>
          </pc:spChg>
          <pc:spChg chg="mod">
            <ac:chgData name="Križan Viktor" userId="02fe330a-3fb4-4fde-b426-2b8d5557ba7d" providerId="ADAL" clId="{4FF8B03D-A598-468C-8863-D88052621FF7}" dt="2024-04-23T11:23:35.521" v="65"/>
            <ac:spMkLst>
              <pc:docMk/>
              <pc:sldMasterMk cId="3470272735" sldId="2147483822"/>
              <pc:sldLayoutMk cId="14028359" sldId="2147483831"/>
              <ac:spMk id="3" creationId="{BBFBC5BE-B626-A664-484B-336F7CA14707}"/>
            </ac:spMkLst>
          </pc:spChg>
          <pc:spChg chg="mod">
            <ac:chgData name="Križan Viktor" userId="02fe330a-3fb4-4fde-b426-2b8d5557ba7d" providerId="ADAL" clId="{4FF8B03D-A598-468C-8863-D88052621FF7}" dt="2024-04-23T11:23:35.521" v="65"/>
            <ac:spMkLst>
              <pc:docMk/>
              <pc:sldMasterMk cId="3470272735" sldId="2147483822"/>
              <pc:sldLayoutMk cId="14028359" sldId="2147483831"/>
              <ac:spMk id="4" creationId="{C06F5CB4-68E8-DA34-CDF1-B3786B73CA0D}"/>
            </ac:spMkLst>
          </pc:spChg>
        </pc:sldLayoutChg>
        <pc:sldLayoutChg chg="modSp">
          <pc:chgData name="Križan Viktor" userId="02fe330a-3fb4-4fde-b426-2b8d5557ba7d" providerId="ADAL" clId="{4FF8B03D-A598-468C-8863-D88052621FF7}" dt="2024-04-23T11:23:35.521" v="65"/>
          <pc:sldLayoutMkLst>
            <pc:docMk/>
            <pc:sldMasterMk cId="3470272735" sldId="2147483822"/>
            <pc:sldLayoutMk cId="678146115" sldId="2147483833"/>
          </pc:sldLayoutMkLst>
          <pc:spChg chg="mod">
            <ac:chgData name="Križan Viktor" userId="02fe330a-3fb4-4fde-b426-2b8d5557ba7d" providerId="ADAL" clId="{4FF8B03D-A598-468C-8863-D88052621FF7}" dt="2024-04-23T11:23:35.521" v="65"/>
            <ac:spMkLst>
              <pc:docMk/>
              <pc:sldMasterMk cId="3470272735" sldId="2147483822"/>
              <pc:sldLayoutMk cId="678146115" sldId="2147483833"/>
              <ac:spMk id="2" creationId="{06913425-79F0-E4D1-4488-76EEC64EBA09}"/>
            </ac:spMkLst>
          </pc:spChg>
          <pc:spChg chg="mod">
            <ac:chgData name="Križan Viktor" userId="02fe330a-3fb4-4fde-b426-2b8d5557ba7d" providerId="ADAL" clId="{4FF8B03D-A598-468C-8863-D88052621FF7}" dt="2024-04-23T11:23:35.521" v="65"/>
            <ac:spMkLst>
              <pc:docMk/>
              <pc:sldMasterMk cId="3470272735" sldId="2147483822"/>
              <pc:sldLayoutMk cId="678146115" sldId="2147483833"/>
              <ac:spMk id="3" creationId="{3464277B-3C25-5DE0-0901-30FB95D9D7E8}"/>
            </ac:spMkLst>
          </pc:spChg>
        </pc:sldLayoutChg>
      </pc:sldMasterChg>
      <pc:sldMasterChg chg="modSp">
        <pc:chgData name="Križan Viktor" userId="02fe330a-3fb4-4fde-b426-2b8d5557ba7d" providerId="ADAL" clId="{4FF8B03D-A598-468C-8863-D88052621FF7}" dt="2024-04-23T11:23:35.521" v="65"/>
        <pc:sldMasterMkLst>
          <pc:docMk/>
          <pc:sldMasterMk cId="1961169603" sldId="2147483834"/>
        </pc:sldMasterMkLst>
        <pc:spChg chg="mod">
          <ac:chgData name="Križan Viktor" userId="02fe330a-3fb4-4fde-b426-2b8d5557ba7d" providerId="ADAL" clId="{4FF8B03D-A598-468C-8863-D88052621FF7}" dt="2024-04-23T11:23:35.521" v="65"/>
          <ac:spMkLst>
            <pc:docMk/>
            <pc:sldMasterMk cId="1961169603" sldId="2147483834"/>
            <ac:spMk id="2" creationId="{CE1C77D4-2A3E-7F14-1149-C96C5D578A2A}"/>
          </ac:spMkLst>
        </pc:spChg>
        <pc:spChg chg="mod">
          <ac:chgData name="Križan Viktor" userId="02fe330a-3fb4-4fde-b426-2b8d5557ba7d" providerId="ADAL" clId="{4FF8B03D-A598-468C-8863-D88052621FF7}" dt="2024-04-23T11:23:35.521" v="65"/>
          <ac:spMkLst>
            <pc:docMk/>
            <pc:sldMasterMk cId="1961169603" sldId="2147483834"/>
            <ac:spMk id="3" creationId="{F7922E67-A01E-5785-40DF-502F5539BD99}"/>
          </ac:spMkLst>
        </pc:spChg>
        <pc:spChg chg="mod">
          <ac:chgData name="Križan Viktor" userId="02fe330a-3fb4-4fde-b426-2b8d5557ba7d" providerId="ADAL" clId="{4FF8B03D-A598-468C-8863-D88052621FF7}" dt="2024-04-23T11:23:35.521" v="65"/>
          <ac:spMkLst>
            <pc:docMk/>
            <pc:sldMasterMk cId="1961169603" sldId="2147483834"/>
            <ac:spMk id="4" creationId="{FC716319-CA13-E9EF-AE34-30FA1140937C}"/>
          </ac:spMkLst>
        </pc:spChg>
        <pc:spChg chg="mod">
          <ac:chgData name="Križan Viktor" userId="02fe330a-3fb4-4fde-b426-2b8d5557ba7d" providerId="ADAL" clId="{4FF8B03D-A598-468C-8863-D88052621FF7}" dt="2024-04-23T11:23:35.521" v="65"/>
          <ac:spMkLst>
            <pc:docMk/>
            <pc:sldMasterMk cId="1961169603" sldId="2147483834"/>
            <ac:spMk id="5" creationId="{7D621795-4EB4-950A-C008-918277AF9E56}"/>
          </ac:spMkLst>
        </pc:spChg>
        <pc:spChg chg="mod">
          <ac:chgData name="Križan Viktor" userId="02fe330a-3fb4-4fde-b426-2b8d5557ba7d" providerId="ADAL" clId="{4FF8B03D-A598-468C-8863-D88052621FF7}" dt="2024-04-23T11:23:35.521" v="65"/>
          <ac:spMkLst>
            <pc:docMk/>
            <pc:sldMasterMk cId="1961169603" sldId="2147483834"/>
            <ac:spMk id="6" creationId="{00CCB44E-E214-EDED-4F0F-7678E948C5AA}"/>
          </ac:spMkLst>
        </pc:spChg>
      </pc:sldMasterChg>
      <pc:sldMasterChg chg="modSp modSldLayout">
        <pc:chgData name="Križan Viktor" userId="02fe330a-3fb4-4fde-b426-2b8d5557ba7d" providerId="ADAL" clId="{4FF8B03D-A598-468C-8863-D88052621FF7}" dt="2024-04-23T11:23:35.521" v="65"/>
        <pc:sldMasterMkLst>
          <pc:docMk/>
          <pc:sldMasterMk cId="1359802044" sldId="2147483836"/>
        </pc:sldMasterMkLst>
        <pc:spChg chg="mod">
          <ac:chgData name="Križan Viktor" userId="02fe330a-3fb4-4fde-b426-2b8d5557ba7d" providerId="ADAL" clId="{4FF8B03D-A598-468C-8863-D88052621FF7}" dt="2024-04-23T11:23:35.521" v="65"/>
          <ac:spMkLst>
            <pc:docMk/>
            <pc:sldMasterMk cId="1359802044" sldId="2147483836"/>
            <ac:spMk id="1026"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ac:spMk id="1027"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ac:spMk id="1028"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ac:spMk id="1029"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ac:spMk id="1030" creationId="{00000000-0000-0000-0000-000000000000}"/>
          </ac:spMkLst>
        </pc:spChg>
        <pc:sldLayoutChg chg="modSp">
          <pc:chgData name="Križan Viktor" userId="02fe330a-3fb4-4fde-b426-2b8d5557ba7d" providerId="ADAL" clId="{4FF8B03D-A598-468C-8863-D88052621FF7}" dt="2024-04-23T11:23:35.521" v="65"/>
          <pc:sldLayoutMkLst>
            <pc:docMk/>
            <pc:sldMasterMk cId="1359802044" sldId="2147483836"/>
            <pc:sldLayoutMk cId="2466911687" sldId="2147483837"/>
          </pc:sldLayoutMkLst>
          <pc:spChg chg="mod">
            <ac:chgData name="Križan Viktor" userId="02fe330a-3fb4-4fde-b426-2b8d5557ba7d" providerId="ADAL" clId="{4FF8B03D-A598-468C-8863-D88052621FF7}" dt="2024-04-23T11:23:35.521" v="65"/>
            <ac:spMkLst>
              <pc:docMk/>
              <pc:sldMasterMk cId="1359802044" sldId="2147483836"/>
              <pc:sldLayoutMk cId="2466911687" sldId="2147483837"/>
              <ac:spMk id="2"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466911687" sldId="2147483837"/>
              <ac:spMk id="3"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466911687" sldId="2147483837"/>
              <ac:spMk id="4"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466911687" sldId="2147483837"/>
              <ac:spMk id="7"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466911687" sldId="2147483837"/>
              <ac:spMk id="8"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466911687" sldId="2147483837"/>
              <ac:spMk id="9" creationId="{00000000-0000-0000-0000-000000000000}"/>
            </ac:spMkLst>
          </pc:spChg>
          <pc:picChg chg="mod">
            <ac:chgData name="Križan Viktor" userId="02fe330a-3fb4-4fde-b426-2b8d5557ba7d" providerId="ADAL" clId="{4FF8B03D-A598-468C-8863-D88052621FF7}" dt="2024-04-23T11:23:35.521" v="65"/>
            <ac:picMkLst>
              <pc:docMk/>
              <pc:sldMasterMk cId="1359802044" sldId="2147483836"/>
              <pc:sldLayoutMk cId="2466911687" sldId="2147483837"/>
              <ac:picMk id="5" creationId="{00000000-0000-0000-0000-000000000000}"/>
            </ac:picMkLst>
          </pc:picChg>
          <pc:picChg chg="mod">
            <ac:chgData name="Križan Viktor" userId="02fe330a-3fb4-4fde-b426-2b8d5557ba7d" providerId="ADAL" clId="{4FF8B03D-A598-468C-8863-D88052621FF7}" dt="2024-04-23T11:23:35.521" v="65"/>
            <ac:picMkLst>
              <pc:docMk/>
              <pc:sldMasterMk cId="1359802044" sldId="2147483836"/>
              <pc:sldLayoutMk cId="2466911687" sldId="2147483837"/>
              <ac:picMk id="10" creationId="{00000000-0000-0000-0000-000000000000}"/>
            </ac:picMkLst>
          </pc:picChg>
        </pc:sldLayoutChg>
        <pc:sldLayoutChg chg="modSp">
          <pc:chgData name="Križan Viktor" userId="02fe330a-3fb4-4fde-b426-2b8d5557ba7d" providerId="ADAL" clId="{4FF8B03D-A598-468C-8863-D88052621FF7}" dt="2024-04-23T11:23:35.521" v="65"/>
          <pc:sldLayoutMkLst>
            <pc:docMk/>
            <pc:sldMasterMk cId="1359802044" sldId="2147483836"/>
            <pc:sldLayoutMk cId="2628815673" sldId="2147483838"/>
          </pc:sldLayoutMkLst>
          <pc:spChg chg="mod">
            <ac:chgData name="Križan Viktor" userId="02fe330a-3fb4-4fde-b426-2b8d5557ba7d" providerId="ADAL" clId="{4FF8B03D-A598-468C-8863-D88052621FF7}" dt="2024-04-23T11:23:35.521" v="65"/>
            <ac:spMkLst>
              <pc:docMk/>
              <pc:sldMasterMk cId="1359802044" sldId="2147483836"/>
              <pc:sldLayoutMk cId="2628815673" sldId="2147483838"/>
              <ac:spMk id="2"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628815673" sldId="2147483838"/>
              <ac:spMk id="4"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628815673" sldId="2147483838"/>
              <ac:spMk id="11"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628815673" sldId="2147483838"/>
              <ac:spMk id="17"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628815673" sldId="2147483838"/>
              <ac:spMk id="18"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628815673" sldId="2147483838"/>
              <ac:spMk id="19" creationId="{00000000-0000-0000-0000-000000000000}"/>
            </ac:spMkLst>
          </pc:spChg>
          <pc:picChg chg="mod">
            <ac:chgData name="Križan Viktor" userId="02fe330a-3fb4-4fde-b426-2b8d5557ba7d" providerId="ADAL" clId="{4FF8B03D-A598-468C-8863-D88052621FF7}" dt="2024-04-23T11:23:35.521" v="65"/>
            <ac:picMkLst>
              <pc:docMk/>
              <pc:sldMasterMk cId="1359802044" sldId="2147483836"/>
              <pc:sldLayoutMk cId="2628815673" sldId="2147483838"/>
              <ac:picMk id="3" creationId="{00000000-0000-0000-0000-000000000000}"/>
            </ac:picMkLst>
          </pc:picChg>
          <pc:picChg chg="mod">
            <ac:chgData name="Križan Viktor" userId="02fe330a-3fb4-4fde-b426-2b8d5557ba7d" providerId="ADAL" clId="{4FF8B03D-A598-468C-8863-D88052621FF7}" dt="2024-04-23T11:23:35.521" v="65"/>
            <ac:picMkLst>
              <pc:docMk/>
              <pc:sldMasterMk cId="1359802044" sldId="2147483836"/>
              <pc:sldLayoutMk cId="2628815673" sldId="2147483838"/>
              <ac:picMk id="12" creationId="{00000000-0000-0000-0000-000000000000}"/>
            </ac:picMkLst>
          </pc:picChg>
        </pc:sldLayoutChg>
        <pc:sldLayoutChg chg="modSp">
          <pc:chgData name="Križan Viktor" userId="02fe330a-3fb4-4fde-b426-2b8d5557ba7d" providerId="ADAL" clId="{4FF8B03D-A598-468C-8863-D88052621FF7}" dt="2024-04-23T11:23:35.521" v="65"/>
          <pc:sldLayoutMkLst>
            <pc:docMk/>
            <pc:sldMasterMk cId="1359802044" sldId="2147483836"/>
            <pc:sldLayoutMk cId="247239541" sldId="2147483839"/>
          </pc:sldLayoutMkLst>
          <pc:spChg chg="mod">
            <ac:chgData name="Križan Viktor" userId="02fe330a-3fb4-4fde-b426-2b8d5557ba7d" providerId="ADAL" clId="{4FF8B03D-A598-468C-8863-D88052621FF7}" dt="2024-04-23T11:23:35.521" v="65"/>
            <ac:spMkLst>
              <pc:docMk/>
              <pc:sldMasterMk cId="1359802044" sldId="2147483836"/>
              <pc:sldLayoutMk cId="247239541" sldId="2147483839"/>
              <ac:spMk id="2"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47239541" sldId="2147483839"/>
              <ac:spMk id="3"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1359802044" sldId="2147483836"/>
            <pc:sldLayoutMk cId="1914338110" sldId="2147483840"/>
          </pc:sldLayoutMkLst>
          <pc:spChg chg="mod">
            <ac:chgData name="Križan Viktor" userId="02fe330a-3fb4-4fde-b426-2b8d5557ba7d" providerId="ADAL" clId="{4FF8B03D-A598-468C-8863-D88052621FF7}" dt="2024-04-23T11:23:35.521" v="65"/>
            <ac:spMkLst>
              <pc:docMk/>
              <pc:sldMasterMk cId="1359802044" sldId="2147483836"/>
              <pc:sldLayoutMk cId="1914338110" sldId="2147483840"/>
              <ac:spMk id="3"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914338110" sldId="2147483840"/>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1359802044" sldId="2147483836"/>
            <pc:sldLayoutMk cId="3941354347" sldId="2147483841"/>
          </pc:sldLayoutMkLst>
          <pc:spChg chg="mod">
            <ac:chgData name="Križan Viktor" userId="02fe330a-3fb4-4fde-b426-2b8d5557ba7d" providerId="ADAL" clId="{4FF8B03D-A598-468C-8863-D88052621FF7}" dt="2024-04-23T11:23:35.521" v="65"/>
            <ac:spMkLst>
              <pc:docMk/>
              <pc:sldMasterMk cId="1359802044" sldId="2147483836"/>
              <pc:sldLayoutMk cId="3941354347" sldId="2147483841"/>
              <ac:spMk id="2"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941354347" sldId="2147483841"/>
              <ac:spMk id="3"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941354347" sldId="2147483841"/>
              <ac:spMk id="4"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941354347" sldId="2147483841"/>
              <ac:spMk id="5"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941354347" sldId="2147483841"/>
              <ac:spMk id="6"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1359802044" sldId="2147483836"/>
            <pc:sldLayoutMk cId="1820659346" sldId="2147483844"/>
          </pc:sldLayoutMkLst>
          <pc:spChg chg="mod">
            <ac:chgData name="Križan Viktor" userId="02fe330a-3fb4-4fde-b426-2b8d5557ba7d" providerId="ADAL" clId="{4FF8B03D-A598-468C-8863-D88052621FF7}" dt="2024-04-23T11:23:35.521" v="65"/>
            <ac:spMkLst>
              <pc:docMk/>
              <pc:sldMasterMk cId="1359802044" sldId="2147483836"/>
              <pc:sldLayoutMk cId="1820659346" sldId="2147483844"/>
              <ac:spMk id="2"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820659346" sldId="2147483844"/>
              <ac:spMk id="3"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820659346" sldId="2147483844"/>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1359802044" sldId="2147483836"/>
            <pc:sldLayoutMk cId="298003976" sldId="2147483845"/>
          </pc:sldLayoutMkLst>
          <pc:spChg chg="mod">
            <ac:chgData name="Križan Viktor" userId="02fe330a-3fb4-4fde-b426-2b8d5557ba7d" providerId="ADAL" clId="{4FF8B03D-A598-468C-8863-D88052621FF7}" dt="2024-04-23T11:23:35.521" v="65"/>
            <ac:spMkLst>
              <pc:docMk/>
              <pc:sldMasterMk cId="1359802044" sldId="2147483836"/>
              <pc:sldLayoutMk cId="298003976" sldId="2147483845"/>
              <ac:spMk id="2"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98003976" sldId="2147483845"/>
              <ac:spMk id="3"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98003976" sldId="2147483845"/>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1359802044" sldId="2147483836"/>
            <pc:sldLayoutMk cId="3602564656" sldId="2147483847"/>
          </pc:sldLayoutMkLst>
          <pc:spChg chg="mod">
            <ac:chgData name="Križan Viktor" userId="02fe330a-3fb4-4fde-b426-2b8d5557ba7d" providerId="ADAL" clId="{4FF8B03D-A598-468C-8863-D88052621FF7}" dt="2024-04-23T11:23:35.521" v="65"/>
            <ac:spMkLst>
              <pc:docMk/>
              <pc:sldMasterMk cId="1359802044" sldId="2147483836"/>
              <pc:sldLayoutMk cId="3602564656" sldId="2147483847"/>
              <ac:spMk id="2"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602564656" sldId="2147483847"/>
              <ac:spMk id="3"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1359802044" sldId="2147483836"/>
            <pc:sldLayoutMk cId="4032739154" sldId="2147483848"/>
          </pc:sldLayoutMkLst>
          <pc:spChg chg="mod">
            <ac:chgData name="Križan Viktor" userId="02fe330a-3fb4-4fde-b426-2b8d5557ba7d" providerId="ADAL" clId="{4FF8B03D-A598-468C-8863-D88052621FF7}" dt="2024-04-23T11:23:35.521" v="65"/>
            <ac:spMkLst>
              <pc:docMk/>
              <pc:sldMasterMk cId="1359802044" sldId="2147483836"/>
              <pc:sldLayoutMk cId="4032739154" sldId="2147483848"/>
              <ac:spMk id="2"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4032739154" sldId="2147483848"/>
              <ac:spMk id="5"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4032739154" sldId="2147483848"/>
              <ac:spMk id="6"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4032739154" sldId="2147483848"/>
              <ac:spMk id="11"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4032739154" sldId="2147483848"/>
              <ac:spMk id="17"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4032739154" sldId="2147483848"/>
              <ac:spMk id="19" creationId="{00000000-0000-0000-0000-000000000000}"/>
            </ac:spMkLst>
          </pc:spChg>
          <pc:picChg chg="mod">
            <ac:chgData name="Križan Viktor" userId="02fe330a-3fb4-4fde-b426-2b8d5557ba7d" providerId="ADAL" clId="{4FF8B03D-A598-468C-8863-D88052621FF7}" dt="2024-04-23T11:23:35.521" v="65"/>
            <ac:picMkLst>
              <pc:docMk/>
              <pc:sldMasterMk cId="1359802044" sldId="2147483836"/>
              <pc:sldLayoutMk cId="4032739154" sldId="2147483848"/>
              <ac:picMk id="3" creationId="{00000000-0000-0000-0000-000000000000}"/>
            </ac:picMkLst>
          </pc:picChg>
          <pc:cxnChg chg="mod">
            <ac:chgData name="Križan Viktor" userId="02fe330a-3fb4-4fde-b426-2b8d5557ba7d" providerId="ADAL" clId="{4FF8B03D-A598-468C-8863-D88052621FF7}" dt="2024-04-23T11:23:35.521" v="65"/>
            <ac:cxnSpMkLst>
              <pc:docMk/>
              <pc:sldMasterMk cId="1359802044" sldId="2147483836"/>
              <pc:sldLayoutMk cId="4032739154" sldId="2147483848"/>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359802044" sldId="2147483836"/>
            <pc:sldLayoutMk cId="2781611341" sldId="2147483849"/>
          </pc:sldLayoutMkLst>
          <pc:spChg chg="mod">
            <ac:chgData name="Križan Viktor" userId="02fe330a-3fb4-4fde-b426-2b8d5557ba7d" providerId="ADAL" clId="{4FF8B03D-A598-468C-8863-D88052621FF7}" dt="2024-04-23T11:23:35.521" v="65"/>
            <ac:spMkLst>
              <pc:docMk/>
              <pc:sldMasterMk cId="1359802044" sldId="2147483836"/>
              <pc:sldLayoutMk cId="2781611341" sldId="2147483849"/>
              <ac:spMk id="2"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781611341" sldId="2147483849"/>
              <ac:spMk id="5"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781611341" sldId="2147483849"/>
              <ac:spMk id="6"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781611341" sldId="2147483849"/>
              <ac:spMk id="11"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781611341" sldId="2147483849"/>
              <ac:spMk id="17"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2781611341" sldId="2147483849"/>
              <ac:spMk id="19" creationId="{00000000-0000-0000-0000-000000000000}"/>
            </ac:spMkLst>
          </pc:spChg>
          <pc:picChg chg="mod">
            <ac:chgData name="Križan Viktor" userId="02fe330a-3fb4-4fde-b426-2b8d5557ba7d" providerId="ADAL" clId="{4FF8B03D-A598-468C-8863-D88052621FF7}" dt="2024-04-23T11:23:35.521" v="65"/>
            <ac:picMkLst>
              <pc:docMk/>
              <pc:sldMasterMk cId="1359802044" sldId="2147483836"/>
              <pc:sldLayoutMk cId="2781611341" sldId="2147483849"/>
              <ac:picMk id="3" creationId="{00000000-0000-0000-0000-000000000000}"/>
            </ac:picMkLst>
          </pc:picChg>
          <pc:picChg chg="mod">
            <ac:chgData name="Križan Viktor" userId="02fe330a-3fb4-4fde-b426-2b8d5557ba7d" providerId="ADAL" clId="{4FF8B03D-A598-468C-8863-D88052621FF7}" dt="2024-04-23T11:23:35.521" v="65"/>
            <ac:picMkLst>
              <pc:docMk/>
              <pc:sldMasterMk cId="1359802044" sldId="2147483836"/>
              <pc:sldLayoutMk cId="2781611341" sldId="2147483849"/>
              <ac:picMk id="8" creationId="{00000000-0000-0000-0000-000000000000}"/>
            </ac:picMkLst>
          </pc:picChg>
          <pc:cxnChg chg="mod">
            <ac:chgData name="Križan Viktor" userId="02fe330a-3fb4-4fde-b426-2b8d5557ba7d" providerId="ADAL" clId="{4FF8B03D-A598-468C-8863-D88052621FF7}" dt="2024-04-23T11:23:35.521" v="65"/>
            <ac:cxnSpMkLst>
              <pc:docMk/>
              <pc:sldMasterMk cId="1359802044" sldId="2147483836"/>
              <pc:sldLayoutMk cId="2781611341" sldId="2147483849"/>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359802044" sldId="2147483836"/>
            <pc:sldLayoutMk cId="47810303" sldId="2147483850"/>
          </pc:sldLayoutMkLst>
          <pc:spChg chg="mod">
            <ac:chgData name="Križan Viktor" userId="02fe330a-3fb4-4fde-b426-2b8d5557ba7d" providerId="ADAL" clId="{4FF8B03D-A598-468C-8863-D88052621FF7}" dt="2024-04-23T11:23:35.521" v="65"/>
            <ac:spMkLst>
              <pc:docMk/>
              <pc:sldMasterMk cId="1359802044" sldId="2147483836"/>
              <pc:sldLayoutMk cId="47810303" sldId="2147483850"/>
              <ac:spMk id="2"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47810303" sldId="2147483850"/>
              <ac:spMk id="6"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47810303" sldId="2147483850"/>
              <ac:spMk id="11"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47810303" sldId="2147483850"/>
              <ac:spMk id="12"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47810303" sldId="2147483850"/>
              <ac:spMk id="14"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47810303" sldId="2147483850"/>
              <ac:spMk id="16" creationId="{00000000-0000-0000-0000-000000000000}"/>
            </ac:spMkLst>
          </pc:spChg>
          <pc:picChg chg="mod">
            <ac:chgData name="Križan Viktor" userId="02fe330a-3fb4-4fde-b426-2b8d5557ba7d" providerId="ADAL" clId="{4FF8B03D-A598-468C-8863-D88052621FF7}" dt="2024-04-23T11:23:35.521" v="65"/>
            <ac:picMkLst>
              <pc:docMk/>
              <pc:sldMasterMk cId="1359802044" sldId="2147483836"/>
              <pc:sldLayoutMk cId="47810303" sldId="2147483850"/>
              <ac:picMk id="3" creationId="{00000000-0000-0000-0000-000000000000}"/>
            </ac:picMkLst>
          </pc:picChg>
          <pc:picChg chg="mod">
            <ac:chgData name="Križan Viktor" userId="02fe330a-3fb4-4fde-b426-2b8d5557ba7d" providerId="ADAL" clId="{4FF8B03D-A598-468C-8863-D88052621FF7}" dt="2024-04-23T11:23:35.521" v="65"/>
            <ac:picMkLst>
              <pc:docMk/>
              <pc:sldMasterMk cId="1359802044" sldId="2147483836"/>
              <pc:sldLayoutMk cId="47810303" sldId="2147483850"/>
              <ac:picMk id="8" creationId="{00000000-0000-0000-0000-000000000000}"/>
            </ac:picMkLst>
          </pc:picChg>
          <pc:cxnChg chg="mod">
            <ac:chgData name="Križan Viktor" userId="02fe330a-3fb4-4fde-b426-2b8d5557ba7d" providerId="ADAL" clId="{4FF8B03D-A598-468C-8863-D88052621FF7}" dt="2024-04-23T11:23:35.521" v="65"/>
            <ac:cxnSpMkLst>
              <pc:docMk/>
              <pc:sldMasterMk cId="1359802044" sldId="2147483836"/>
              <pc:sldLayoutMk cId="47810303" sldId="2147483850"/>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359802044" sldId="2147483836"/>
            <pc:sldLayoutMk cId="767447627" sldId="2147483851"/>
          </pc:sldLayoutMkLst>
          <pc:spChg chg="mod">
            <ac:chgData name="Križan Viktor" userId="02fe330a-3fb4-4fde-b426-2b8d5557ba7d" providerId="ADAL" clId="{4FF8B03D-A598-468C-8863-D88052621FF7}" dt="2024-04-23T11:23:35.521" v="65"/>
            <ac:spMkLst>
              <pc:docMk/>
              <pc:sldMasterMk cId="1359802044" sldId="2147483836"/>
              <pc:sldLayoutMk cId="767447627" sldId="2147483851"/>
              <ac:spMk id="7"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767447627" sldId="2147483851"/>
              <ac:spMk id="11"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767447627" sldId="2147483851"/>
              <ac:spMk id="14" creationId="{00000000-0000-0000-0000-000000000000}"/>
            </ac:spMkLst>
          </pc:spChg>
          <pc:picChg chg="mod">
            <ac:chgData name="Križan Viktor" userId="02fe330a-3fb4-4fde-b426-2b8d5557ba7d" providerId="ADAL" clId="{4FF8B03D-A598-468C-8863-D88052621FF7}" dt="2024-04-23T11:23:35.521" v="65"/>
            <ac:picMkLst>
              <pc:docMk/>
              <pc:sldMasterMk cId="1359802044" sldId="2147483836"/>
              <pc:sldLayoutMk cId="767447627" sldId="2147483851"/>
              <ac:picMk id="8" creationId="{CD65837C-834A-4CF5-8DD7-55CB877D27A6}"/>
            </ac:picMkLst>
          </pc:picChg>
          <pc:picChg chg="mod">
            <ac:chgData name="Križan Viktor" userId="02fe330a-3fb4-4fde-b426-2b8d5557ba7d" providerId="ADAL" clId="{4FF8B03D-A598-468C-8863-D88052621FF7}" dt="2024-04-23T11:23:35.521" v="65"/>
            <ac:picMkLst>
              <pc:docMk/>
              <pc:sldMasterMk cId="1359802044" sldId="2147483836"/>
              <pc:sldLayoutMk cId="767447627" sldId="2147483851"/>
              <ac:picMk id="9" creationId="{00000000-0000-0000-0000-000000000000}"/>
            </ac:picMkLst>
          </pc:picChg>
          <pc:cxnChg chg="mod">
            <ac:chgData name="Križan Viktor" userId="02fe330a-3fb4-4fde-b426-2b8d5557ba7d" providerId="ADAL" clId="{4FF8B03D-A598-468C-8863-D88052621FF7}" dt="2024-04-23T11:23:35.521" v="65"/>
            <ac:cxnSpMkLst>
              <pc:docMk/>
              <pc:sldMasterMk cId="1359802044" sldId="2147483836"/>
              <pc:sldLayoutMk cId="767447627" sldId="2147483851"/>
              <ac:cxnSpMk id="13"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359802044" sldId="2147483836"/>
            <pc:sldLayoutMk cId="1472279293" sldId="2147483852"/>
          </pc:sldLayoutMkLst>
          <pc:spChg chg="mod">
            <ac:chgData name="Križan Viktor" userId="02fe330a-3fb4-4fde-b426-2b8d5557ba7d" providerId="ADAL" clId="{4FF8B03D-A598-468C-8863-D88052621FF7}" dt="2024-04-23T11:23:35.521" v="65"/>
            <ac:spMkLst>
              <pc:docMk/>
              <pc:sldMasterMk cId="1359802044" sldId="2147483836"/>
              <pc:sldLayoutMk cId="1472279293" sldId="2147483852"/>
              <ac:spMk id="3"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472279293" sldId="2147483852"/>
              <ac:spMk id="9" creationId="{00000000-0000-0000-0000-000000000000}"/>
            </ac:spMkLst>
          </pc:spChg>
          <pc:picChg chg="mod">
            <ac:chgData name="Križan Viktor" userId="02fe330a-3fb4-4fde-b426-2b8d5557ba7d" providerId="ADAL" clId="{4FF8B03D-A598-468C-8863-D88052621FF7}" dt="2024-04-23T11:23:35.521" v="65"/>
            <ac:picMkLst>
              <pc:docMk/>
              <pc:sldMasterMk cId="1359802044" sldId="2147483836"/>
              <pc:sldLayoutMk cId="1472279293" sldId="2147483852"/>
              <ac:picMk id="4" creationId="{6E52F038-B9C0-44BE-903C-2A39C22AC7FE}"/>
            </ac:picMkLst>
          </pc:picChg>
          <pc:cxnChg chg="mod">
            <ac:chgData name="Križan Viktor" userId="02fe330a-3fb4-4fde-b426-2b8d5557ba7d" providerId="ADAL" clId="{4FF8B03D-A598-468C-8863-D88052621FF7}" dt="2024-04-23T11:23:35.521" v="65"/>
            <ac:cxnSpMkLst>
              <pc:docMk/>
              <pc:sldMasterMk cId="1359802044" sldId="2147483836"/>
              <pc:sldLayoutMk cId="1472279293" sldId="2147483852"/>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359802044" sldId="2147483836"/>
            <pc:sldLayoutMk cId="1451824383" sldId="2147483853"/>
          </pc:sldLayoutMkLst>
          <pc:spChg chg="mod">
            <ac:chgData name="Križan Viktor" userId="02fe330a-3fb4-4fde-b426-2b8d5557ba7d" providerId="ADAL" clId="{4FF8B03D-A598-468C-8863-D88052621FF7}" dt="2024-04-23T11:23:35.521" v="65"/>
            <ac:spMkLst>
              <pc:docMk/>
              <pc:sldMasterMk cId="1359802044" sldId="2147483836"/>
              <pc:sldLayoutMk cId="1451824383" sldId="2147483853"/>
              <ac:spMk id="3"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451824383" sldId="2147483853"/>
              <ac:spMk id="4"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451824383" sldId="2147483853"/>
              <ac:spMk id="10" creationId="{00000000-0000-0000-0000-000000000000}"/>
            </ac:spMkLst>
          </pc:spChg>
          <pc:picChg chg="mod">
            <ac:chgData name="Križan Viktor" userId="02fe330a-3fb4-4fde-b426-2b8d5557ba7d" providerId="ADAL" clId="{4FF8B03D-A598-468C-8863-D88052621FF7}" dt="2024-04-23T11:23:35.521" v="65"/>
            <ac:picMkLst>
              <pc:docMk/>
              <pc:sldMasterMk cId="1359802044" sldId="2147483836"/>
              <pc:sldLayoutMk cId="1451824383" sldId="2147483853"/>
              <ac:picMk id="8" creationId="{5BC04E2B-C0C0-4F47-B780-51A265711A43}"/>
            </ac:picMkLst>
          </pc:picChg>
          <pc:cxnChg chg="mod">
            <ac:chgData name="Križan Viktor" userId="02fe330a-3fb4-4fde-b426-2b8d5557ba7d" providerId="ADAL" clId="{4FF8B03D-A598-468C-8863-D88052621FF7}" dt="2024-04-23T11:23:35.521" v="65"/>
            <ac:cxnSpMkLst>
              <pc:docMk/>
              <pc:sldMasterMk cId="1359802044" sldId="2147483836"/>
              <pc:sldLayoutMk cId="1451824383" sldId="2147483853"/>
              <ac:cxnSpMk id="9"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359802044" sldId="2147483836"/>
            <pc:sldLayoutMk cId="1284823830" sldId="2147483854"/>
          </pc:sldLayoutMkLst>
          <pc:spChg chg="mod">
            <ac:chgData name="Križan Viktor" userId="02fe330a-3fb4-4fde-b426-2b8d5557ba7d" providerId="ADAL" clId="{4FF8B03D-A598-468C-8863-D88052621FF7}" dt="2024-04-23T11:23:35.521" v="65"/>
            <ac:spMkLst>
              <pc:docMk/>
              <pc:sldMasterMk cId="1359802044" sldId="2147483836"/>
              <pc:sldLayoutMk cId="1284823830" sldId="2147483854"/>
              <ac:spMk id="3"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284823830" sldId="2147483854"/>
              <ac:spMk id="4"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284823830" sldId="2147483854"/>
              <ac:spMk id="11" creationId="{00000000-0000-0000-0000-000000000000}"/>
            </ac:spMkLst>
          </pc:spChg>
          <pc:picChg chg="mod">
            <ac:chgData name="Križan Viktor" userId="02fe330a-3fb4-4fde-b426-2b8d5557ba7d" providerId="ADAL" clId="{4FF8B03D-A598-468C-8863-D88052621FF7}" dt="2024-04-23T11:23:35.521" v="65"/>
            <ac:picMkLst>
              <pc:docMk/>
              <pc:sldMasterMk cId="1359802044" sldId="2147483836"/>
              <pc:sldLayoutMk cId="1284823830" sldId="2147483854"/>
              <ac:picMk id="8" creationId="{ABC67798-8100-4DCD-842D-B00C8CDEADF4}"/>
            </ac:picMkLst>
          </pc:picChg>
          <pc:cxnChg chg="mod">
            <ac:chgData name="Križan Viktor" userId="02fe330a-3fb4-4fde-b426-2b8d5557ba7d" providerId="ADAL" clId="{4FF8B03D-A598-468C-8863-D88052621FF7}" dt="2024-04-23T11:23:35.521" v="65"/>
            <ac:cxnSpMkLst>
              <pc:docMk/>
              <pc:sldMasterMk cId="1359802044" sldId="2147483836"/>
              <pc:sldLayoutMk cId="1284823830" sldId="2147483854"/>
              <ac:cxnSpMk id="10"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359802044" sldId="2147483836"/>
            <pc:sldLayoutMk cId="1381698501" sldId="2147483855"/>
          </pc:sldLayoutMkLst>
          <pc:spChg chg="mod">
            <ac:chgData name="Križan Viktor" userId="02fe330a-3fb4-4fde-b426-2b8d5557ba7d" providerId="ADAL" clId="{4FF8B03D-A598-468C-8863-D88052621FF7}" dt="2024-04-23T11:23:35.521" v="65"/>
            <ac:spMkLst>
              <pc:docMk/>
              <pc:sldMasterMk cId="1359802044" sldId="2147483836"/>
              <pc:sldLayoutMk cId="1381698501" sldId="2147483855"/>
              <ac:spMk id="3"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381698501" sldId="2147483855"/>
              <ac:spMk id="9"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381698501" sldId="2147483855"/>
              <ac:spMk id="10"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381698501" sldId="2147483855"/>
              <ac:spMk id="13" creationId="{00000000-0000-0000-0000-000000000000}"/>
            </ac:spMkLst>
          </pc:spChg>
          <pc:picChg chg="mod">
            <ac:chgData name="Križan Viktor" userId="02fe330a-3fb4-4fde-b426-2b8d5557ba7d" providerId="ADAL" clId="{4FF8B03D-A598-468C-8863-D88052621FF7}" dt="2024-04-23T11:23:35.521" v="65"/>
            <ac:picMkLst>
              <pc:docMk/>
              <pc:sldMasterMk cId="1359802044" sldId="2147483836"/>
              <pc:sldLayoutMk cId="1381698501" sldId="2147483855"/>
              <ac:picMk id="8" creationId="{9C43EBD2-1138-4610-BAD0-1D41043F461C}"/>
            </ac:picMkLst>
          </pc:picChg>
          <pc:cxnChg chg="mod">
            <ac:chgData name="Križan Viktor" userId="02fe330a-3fb4-4fde-b426-2b8d5557ba7d" providerId="ADAL" clId="{4FF8B03D-A598-468C-8863-D88052621FF7}" dt="2024-04-23T11:23:35.521" v="65"/>
            <ac:cxnSpMkLst>
              <pc:docMk/>
              <pc:sldMasterMk cId="1359802044" sldId="2147483836"/>
              <pc:sldLayoutMk cId="1381698501" sldId="2147483855"/>
              <ac:cxnSpMk id="12"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359802044" sldId="2147483836"/>
            <pc:sldLayoutMk cId="391996656" sldId="2147483856"/>
          </pc:sldLayoutMkLst>
          <pc:spChg chg="mod">
            <ac:chgData name="Križan Viktor" userId="02fe330a-3fb4-4fde-b426-2b8d5557ba7d" providerId="ADAL" clId="{4FF8B03D-A598-468C-8863-D88052621FF7}" dt="2024-04-23T11:23:35.521" v="65"/>
            <ac:spMkLst>
              <pc:docMk/>
              <pc:sldMasterMk cId="1359802044" sldId="2147483836"/>
              <pc:sldLayoutMk cId="391996656" sldId="2147483856"/>
              <ac:spMk id="3"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91996656" sldId="2147483856"/>
              <ac:spMk id="4"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91996656" sldId="2147483856"/>
              <ac:spMk id="5"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91996656" sldId="2147483856"/>
              <ac:spMk id="6"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91996656" sldId="2147483856"/>
              <ac:spMk id="13" creationId="{00000000-0000-0000-0000-000000000000}"/>
            </ac:spMkLst>
          </pc:spChg>
          <pc:picChg chg="mod">
            <ac:chgData name="Križan Viktor" userId="02fe330a-3fb4-4fde-b426-2b8d5557ba7d" providerId="ADAL" clId="{4FF8B03D-A598-468C-8863-D88052621FF7}" dt="2024-04-23T11:23:35.521" v="65"/>
            <ac:picMkLst>
              <pc:docMk/>
              <pc:sldMasterMk cId="1359802044" sldId="2147483836"/>
              <pc:sldLayoutMk cId="391996656" sldId="2147483856"/>
              <ac:picMk id="10" creationId="{B7503DAB-1D40-4B12-AE2C-8585CCE32443}"/>
            </ac:picMkLst>
          </pc:picChg>
          <pc:cxnChg chg="mod">
            <ac:chgData name="Križan Viktor" userId="02fe330a-3fb4-4fde-b426-2b8d5557ba7d" providerId="ADAL" clId="{4FF8B03D-A598-468C-8863-D88052621FF7}" dt="2024-04-23T11:23:35.521" v="65"/>
            <ac:cxnSpMkLst>
              <pc:docMk/>
              <pc:sldMasterMk cId="1359802044" sldId="2147483836"/>
              <pc:sldLayoutMk cId="391996656" sldId="2147483856"/>
              <ac:cxnSpMk id="12"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359802044" sldId="2147483836"/>
            <pc:sldLayoutMk cId="554695598" sldId="2147483857"/>
          </pc:sldLayoutMkLst>
          <pc:spChg chg="mod">
            <ac:chgData name="Križan Viktor" userId="02fe330a-3fb4-4fde-b426-2b8d5557ba7d" providerId="ADAL" clId="{4FF8B03D-A598-468C-8863-D88052621FF7}" dt="2024-04-23T11:23:35.521" v="65"/>
            <ac:spMkLst>
              <pc:docMk/>
              <pc:sldMasterMk cId="1359802044" sldId="2147483836"/>
              <pc:sldLayoutMk cId="554695598" sldId="2147483857"/>
              <ac:spMk id="3"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554695598" sldId="2147483857"/>
              <ac:spMk id="7"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554695598" sldId="2147483857"/>
              <ac:spMk id="10" creationId="{00000000-0000-0000-0000-000000000000}"/>
            </ac:spMkLst>
          </pc:spChg>
          <pc:picChg chg="mod">
            <ac:chgData name="Križan Viktor" userId="02fe330a-3fb4-4fde-b426-2b8d5557ba7d" providerId="ADAL" clId="{4FF8B03D-A598-468C-8863-D88052621FF7}" dt="2024-04-23T11:23:35.521" v="65"/>
            <ac:picMkLst>
              <pc:docMk/>
              <pc:sldMasterMk cId="1359802044" sldId="2147483836"/>
              <pc:sldLayoutMk cId="554695598" sldId="2147483857"/>
              <ac:picMk id="8" creationId="{08032A0B-D16A-4B31-94CD-D331F6DD8D62}"/>
            </ac:picMkLst>
          </pc:picChg>
        </pc:sldLayoutChg>
        <pc:sldLayoutChg chg="modSp">
          <pc:chgData name="Križan Viktor" userId="02fe330a-3fb4-4fde-b426-2b8d5557ba7d" providerId="ADAL" clId="{4FF8B03D-A598-468C-8863-D88052621FF7}" dt="2024-04-23T11:23:35.521" v="65"/>
          <pc:sldLayoutMkLst>
            <pc:docMk/>
            <pc:sldMasterMk cId="1359802044" sldId="2147483836"/>
            <pc:sldLayoutMk cId="3044760274" sldId="2147483858"/>
          </pc:sldLayoutMkLst>
          <pc:spChg chg="mod">
            <ac:chgData name="Križan Viktor" userId="02fe330a-3fb4-4fde-b426-2b8d5557ba7d" providerId="ADAL" clId="{4FF8B03D-A598-468C-8863-D88052621FF7}" dt="2024-04-23T11:23:35.521" v="65"/>
            <ac:spMkLst>
              <pc:docMk/>
              <pc:sldMasterMk cId="1359802044" sldId="2147483836"/>
              <pc:sldLayoutMk cId="3044760274" sldId="2147483858"/>
              <ac:spMk id="6"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044760274" sldId="2147483858"/>
              <ac:spMk id="7"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044760274" sldId="2147483858"/>
              <ac:spMk id="8"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044760274" sldId="2147483858"/>
              <ac:spMk id="9"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044760274" sldId="2147483858"/>
              <ac:spMk id="10"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044760274" sldId="2147483858"/>
              <ac:spMk id="11"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044760274" sldId="2147483858"/>
              <ac:spMk id="12"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044760274" sldId="2147483858"/>
              <ac:spMk id="13"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044760274" sldId="2147483858"/>
              <ac:spMk id="14"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044760274" sldId="2147483858"/>
              <ac:spMk id="15"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044760274" sldId="2147483858"/>
              <ac:spMk id="16" creationId="{00000000-0000-0000-0000-000000000000}"/>
            </ac:spMkLst>
          </pc:spChg>
          <pc:picChg chg="mod">
            <ac:chgData name="Križan Viktor" userId="02fe330a-3fb4-4fde-b426-2b8d5557ba7d" providerId="ADAL" clId="{4FF8B03D-A598-468C-8863-D88052621FF7}" dt="2024-04-23T11:23:35.521" v="65"/>
            <ac:picMkLst>
              <pc:docMk/>
              <pc:sldMasterMk cId="1359802044" sldId="2147483836"/>
              <pc:sldLayoutMk cId="3044760274" sldId="2147483858"/>
              <ac:picMk id="17" creationId="{E9308F75-D9D3-4DA1-A31A-8A2AB2819979}"/>
            </ac:picMkLst>
          </pc:picChg>
          <pc:cxnChg chg="mod">
            <ac:chgData name="Križan Viktor" userId="02fe330a-3fb4-4fde-b426-2b8d5557ba7d" providerId="ADAL" clId="{4FF8B03D-A598-468C-8863-D88052621FF7}" dt="2024-04-23T11:23:35.521" v="65"/>
            <ac:cxnSpMkLst>
              <pc:docMk/>
              <pc:sldMasterMk cId="1359802044" sldId="2147483836"/>
              <pc:sldLayoutMk cId="3044760274" sldId="2147483858"/>
              <ac:cxnSpMk id="4"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359802044" sldId="2147483836"/>
            <pc:sldLayoutMk cId="1092095469" sldId="2147483859"/>
          </pc:sldLayoutMkLst>
          <pc:spChg chg="mod">
            <ac:chgData name="Križan Viktor" userId="02fe330a-3fb4-4fde-b426-2b8d5557ba7d" providerId="ADAL" clId="{4FF8B03D-A598-468C-8863-D88052621FF7}" dt="2024-04-23T11:23:35.521" v="65"/>
            <ac:spMkLst>
              <pc:docMk/>
              <pc:sldMasterMk cId="1359802044" sldId="2147483836"/>
              <pc:sldLayoutMk cId="1092095469" sldId="2147483859"/>
              <ac:spMk id="6"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092095469" sldId="2147483859"/>
              <ac:spMk id="7"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092095469" sldId="2147483859"/>
              <ac:spMk id="8"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092095469" sldId="2147483859"/>
              <ac:spMk id="9"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092095469" sldId="2147483859"/>
              <ac:spMk id="10"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092095469" sldId="2147483859"/>
              <ac:spMk id="12"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092095469" sldId="2147483859"/>
              <ac:spMk id="13"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092095469" sldId="2147483859"/>
              <ac:spMk id="14" creationId="{00000000-0000-0000-0000-000000000000}"/>
            </ac:spMkLst>
          </pc:spChg>
          <pc:picChg chg="mod">
            <ac:chgData name="Križan Viktor" userId="02fe330a-3fb4-4fde-b426-2b8d5557ba7d" providerId="ADAL" clId="{4FF8B03D-A598-468C-8863-D88052621FF7}" dt="2024-04-23T11:23:35.521" v="65"/>
            <ac:picMkLst>
              <pc:docMk/>
              <pc:sldMasterMk cId="1359802044" sldId="2147483836"/>
              <pc:sldLayoutMk cId="1092095469" sldId="2147483859"/>
              <ac:picMk id="15" creationId="{A9114C64-C89D-4613-959C-8F6C4D2374E2}"/>
            </ac:picMkLst>
          </pc:picChg>
          <pc:cxnChg chg="mod">
            <ac:chgData name="Križan Viktor" userId="02fe330a-3fb4-4fde-b426-2b8d5557ba7d" providerId="ADAL" clId="{4FF8B03D-A598-468C-8863-D88052621FF7}" dt="2024-04-23T11:23:35.521" v="65"/>
            <ac:cxnSpMkLst>
              <pc:docMk/>
              <pc:sldMasterMk cId="1359802044" sldId="2147483836"/>
              <pc:sldLayoutMk cId="1092095469" sldId="2147483859"/>
              <ac:cxnSpMk id="4"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359802044" sldId="2147483836"/>
            <pc:sldLayoutMk cId="1424985668" sldId="2147483860"/>
          </pc:sldLayoutMkLst>
          <pc:spChg chg="mod">
            <ac:chgData name="Križan Viktor" userId="02fe330a-3fb4-4fde-b426-2b8d5557ba7d" providerId="ADAL" clId="{4FF8B03D-A598-468C-8863-D88052621FF7}" dt="2024-04-23T11:23:35.521" v="65"/>
            <ac:spMkLst>
              <pc:docMk/>
              <pc:sldMasterMk cId="1359802044" sldId="2147483836"/>
              <pc:sldLayoutMk cId="1424985668" sldId="2147483860"/>
              <ac:spMk id="5"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424985668" sldId="2147483860"/>
              <ac:spMk id="12"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424985668" sldId="2147483860"/>
              <ac:spMk id="13"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424985668" sldId="2147483860"/>
              <ac:spMk id="14"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424985668" sldId="2147483860"/>
              <ac:spMk id="15" creationId="{00000000-0000-0000-0000-000000000000}"/>
            </ac:spMkLst>
          </pc:spChg>
          <pc:cxnChg chg="mod">
            <ac:chgData name="Križan Viktor" userId="02fe330a-3fb4-4fde-b426-2b8d5557ba7d" providerId="ADAL" clId="{4FF8B03D-A598-468C-8863-D88052621FF7}" dt="2024-04-23T11:23:35.521" v="65"/>
            <ac:cxnSpMkLst>
              <pc:docMk/>
              <pc:sldMasterMk cId="1359802044" sldId="2147483836"/>
              <pc:sldLayoutMk cId="1424985668" sldId="2147483860"/>
              <ac:cxnSpMk id="4"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359802044" sldId="2147483836"/>
            <pc:sldLayoutMk cId="1510742105" sldId="2147483861"/>
          </pc:sldLayoutMkLst>
          <pc:spChg chg="mod">
            <ac:chgData name="Križan Viktor" userId="02fe330a-3fb4-4fde-b426-2b8d5557ba7d" providerId="ADAL" clId="{4FF8B03D-A598-468C-8863-D88052621FF7}" dt="2024-04-23T11:23:35.521" v="65"/>
            <ac:spMkLst>
              <pc:docMk/>
              <pc:sldMasterMk cId="1359802044" sldId="2147483836"/>
              <pc:sldLayoutMk cId="1510742105" sldId="2147483861"/>
              <ac:spMk id="3"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510742105" sldId="2147483861"/>
              <ac:spMk id="5"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1510742105" sldId="2147483861"/>
              <ac:spMk id="10" creationId="{00000000-0000-0000-0000-000000000000}"/>
            </ac:spMkLst>
          </pc:spChg>
          <pc:picChg chg="mod">
            <ac:chgData name="Križan Viktor" userId="02fe330a-3fb4-4fde-b426-2b8d5557ba7d" providerId="ADAL" clId="{4FF8B03D-A598-468C-8863-D88052621FF7}" dt="2024-04-23T11:23:35.521" v="65"/>
            <ac:picMkLst>
              <pc:docMk/>
              <pc:sldMasterMk cId="1359802044" sldId="2147483836"/>
              <pc:sldLayoutMk cId="1510742105" sldId="2147483861"/>
              <ac:picMk id="9" creationId="{00000000-0000-0000-0000-000000000000}"/>
            </ac:picMkLst>
          </pc:picChg>
        </pc:sldLayoutChg>
        <pc:sldLayoutChg chg="modSp">
          <pc:chgData name="Križan Viktor" userId="02fe330a-3fb4-4fde-b426-2b8d5557ba7d" providerId="ADAL" clId="{4FF8B03D-A598-468C-8863-D88052621FF7}" dt="2024-04-23T11:23:35.521" v="65"/>
          <pc:sldLayoutMkLst>
            <pc:docMk/>
            <pc:sldMasterMk cId="1359802044" sldId="2147483836"/>
            <pc:sldLayoutMk cId="2748158130" sldId="2147483862"/>
          </pc:sldLayoutMkLst>
          <pc:spChg chg="mod">
            <ac:chgData name="Križan Viktor" userId="02fe330a-3fb4-4fde-b426-2b8d5557ba7d" providerId="ADAL" clId="{4FF8B03D-A598-468C-8863-D88052621FF7}" dt="2024-04-23T11:23:35.521" v="65"/>
            <ac:spMkLst>
              <pc:docMk/>
              <pc:sldMasterMk cId="1359802044" sldId="2147483836"/>
              <pc:sldLayoutMk cId="2748158130" sldId="2147483862"/>
              <ac:spMk id="9" creationId="{00000000-0000-0000-0000-000000000000}"/>
            </ac:spMkLst>
          </pc:spChg>
          <pc:cxnChg chg="mod">
            <ac:chgData name="Križan Viktor" userId="02fe330a-3fb4-4fde-b426-2b8d5557ba7d" providerId="ADAL" clId="{4FF8B03D-A598-468C-8863-D88052621FF7}" dt="2024-04-23T11:23:35.521" v="65"/>
            <ac:cxnSpMkLst>
              <pc:docMk/>
              <pc:sldMasterMk cId="1359802044" sldId="2147483836"/>
              <pc:sldLayoutMk cId="2748158130" sldId="2147483862"/>
              <ac:cxnSpMk id="8"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1359802044" sldId="2147483836"/>
            <pc:sldLayoutMk cId="3110404591" sldId="2147483863"/>
          </pc:sldLayoutMkLst>
          <pc:spChg chg="mod">
            <ac:chgData name="Križan Viktor" userId="02fe330a-3fb4-4fde-b426-2b8d5557ba7d" providerId="ADAL" clId="{4FF8B03D-A598-468C-8863-D88052621FF7}" dt="2024-04-23T11:23:35.521" v="65"/>
            <ac:spMkLst>
              <pc:docMk/>
              <pc:sldMasterMk cId="1359802044" sldId="2147483836"/>
              <pc:sldLayoutMk cId="3110404591" sldId="2147483863"/>
              <ac:spMk id="7"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110404591" sldId="2147483863"/>
              <ac:spMk id="11" creationId="{00000000-0000-0000-0000-000000000000}"/>
            </ac:spMkLst>
          </pc:spChg>
          <pc:spChg chg="mod">
            <ac:chgData name="Križan Viktor" userId="02fe330a-3fb4-4fde-b426-2b8d5557ba7d" providerId="ADAL" clId="{4FF8B03D-A598-468C-8863-D88052621FF7}" dt="2024-04-23T11:23:35.521" v="65"/>
            <ac:spMkLst>
              <pc:docMk/>
              <pc:sldMasterMk cId="1359802044" sldId="2147483836"/>
              <pc:sldLayoutMk cId="3110404591" sldId="2147483863"/>
              <ac:spMk id="14" creationId="{00000000-0000-0000-0000-000000000000}"/>
            </ac:spMkLst>
          </pc:spChg>
          <pc:cxnChg chg="mod">
            <ac:chgData name="Križan Viktor" userId="02fe330a-3fb4-4fde-b426-2b8d5557ba7d" providerId="ADAL" clId="{4FF8B03D-A598-468C-8863-D88052621FF7}" dt="2024-04-23T11:23:35.521" v="65"/>
            <ac:cxnSpMkLst>
              <pc:docMk/>
              <pc:sldMasterMk cId="1359802044" sldId="2147483836"/>
              <pc:sldLayoutMk cId="3110404591" sldId="2147483863"/>
              <ac:cxnSpMk id="13" creationId="{00000000-0000-0000-0000-000000000000}"/>
            </ac:cxnSpMkLst>
          </pc:cxnChg>
        </pc:sldLayoutChg>
      </pc:sldMasterChg>
      <pc:sldMasterChg chg="modSp modSldLayout">
        <pc:chgData name="Križan Viktor" userId="02fe330a-3fb4-4fde-b426-2b8d5557ba7d" providerId="ADAL" clId="{4FF8B03D-A598-468C-8863-D88052621FF7}" dt="2024-04-23T11:23:35.521" v="65"/>
        <pc:sldMasterMkLst>
          <pc:docMk/>
          <pc:sldMasterMk cId="4000300347" sldId="2147483864"/>
        </pc:sldMasterMkLst>
        <pc:spChg chg="mod">
          <ac:chgData name="Križan Viktor" userId="02fe330a-3fb4-4fde-b426-2b8d5557ba7d" providerId="ADAL" clId="{4FF8B03D-A598-468C-8863-D88052621FF7}" dt="2024-04-23T11:23:35.521" v="65"/>
          <ac:spMkLst>
            <pc:docMk/>
            <pc:sldMasterMk cId="4000300347" sldId="2147483864"/>
            <ac:spMk id="2"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ac:spMk id="3"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ac:spMk id="6" creationId="{00000000-0000-0000-0000-000000000000}"/>
          </ac:spMkLst>
        </pc:spChg>
        <pc:picChg chg="mod">
          <ac:chgData name="Križan Viktor" userId="02fe330a-3fb4-4fde-b426-2b8d5557ba7d" providerId="ADAL" clId="{4FF8B03D-A598-468C-8863-D88052621FF7}" dt="2024-04-23T11:23:35.521" v="65"/>
          <ac:picMkLst>
            <pc:docMk/>
            <pc:sldMasterMk cId="4000300347" sldId="2147483864"/>
            <ac:picMk id="7" creationId="{00000000-0000-0000-0000-000000000000}"/>
          </ac:picMkLst>
        </pc:picChg>
        <pc:sldLayoutChg chg="modSp">
          <pc:chgData name="Križan Viktor" userId="02fe330a-3fb4-4fde-b426-2b8d5557ba7d" providerId="ADAL" clId="{4FF8B03D-A598-468C-8863-D88052621FF7}" dt="2024-04-23T11:23:35.521" v="65"/>
          <pc:sldLayoutMkLst>
            <pc:docMk/>
            <pc:sldMasterMk cId="4000300347" sldId="2147483864"/>
            <pc:sldLayoutMk cId="3763482042" sldId="2147483865"/>
          </pc:sldLayoutMkLst>
          <pc:spChg chg="mod">
            <ac:chgData name="Križan Viktor" userId="02fe330a-3fb4-4fde-b426-2b8d5557ba7d" providerId="ADAL" clId="{4FF8B03D-A598-468C-8863-D88052621FF7}" dt="2024-04-23T11:23:35.521" v="65"/>
            <ac:spMkLst>
              <pc:docMk/>
              <pc:sldMasterMk cId="4000300347" sldId="2147483864"/>
              <pc:sldLayoutMk cId="3763482042" sldId="2147483865"/>
              <ac:spMk id="2"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763482042" sldId="2147483865"/>
              <ac:spMk id="5"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763482042" sldId="2147483865"/>
              <ac:spMk id="6"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763482042" sldId="2147483865"/>
              <ac:spMk id="11"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763482042" sldId="2147483865"/>
              <ac:spMk id="17"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763482042" sldId="2147483865"/>
              <ac:spMk id="19" creationId="{00000000-0000-0000-0000-000000000000}"/>
            </ac:spMkLst>
          </pc:spChg>
          <pc:picChg chg="mod">
            <ac:chgData name="Križan Viktor" userId="02fe330a-3fb4-4fde-b426-2b8d5557ba7d" providerId="ADAL" clId="{4FF8B03D-A598-468C-8863-D88052621FF7}" dt="2024-04-23T11:23:35.521" v="65"/>
            <ac:picMkLst>
              <pc:docMk/>
              <pc:sldMasterMk cId="4000300347" sldId="2147483864"/>
              <pc:sldLayoutMk cId="3763482042" sldId="2147483865"/>
              <ac:picMk id="3" creationId="{00000000-0000-0000-0000-000000000000}"/>
            </ac:picMkLst>
          </pc:picChg>
          <pc:cxnChg chg="mod">
            <ac:chgData name="Križan Viktor" userId="02fe330a-3fb4-4fde-b426-2b8d5557ba7d" providerId="ADAL" clId="{4FF8B03D-A598-468C-8863-D88052621FF7}" dt="2024-04-23T11:23:35.521" v="65"/>
            <ac:cxnSpMkLst>
              <pc:docMk/>
              <pc:sldMasterMk cId="4000300347" sldId="2147483864"/>
              <pc:sldLayoutMk cId="3763482042" sldId="2147483865"/>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4000300347" sldId="2147483864"/>
            <pc:sldLayoutMk cId="3616065548" sldId="2147483866"/>
          </pc:sldLayoutMkLst>
          <pc:spChg chg="mod">
            <ac:chgData name="Križan Viktor" userId="02fe330a-3fb4-4fde-b426-2b8d5557ba7d" providerId="ADAL" clId="{4FF8B03D-A598-468C-8863-D88052621FF7}" dt="2024-04-23T11:23:35.521" v="65"/>
            <ac:spMkLst>
              <pc:docMk/>
              <pc:sldMasterMk cId="4000300347" sldId="2147483864"/>
              <pc:sldLayoutMk cId="3616065548" sldId="2147483866"/>
              <ac:spMk id="2"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616065548" sldId="2147483866"/>
              <ac:spMk id="5"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616065548" sldId="2147483866"/>
              <ac:spMk id="6"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616065548" sldId="2147483866"/>
              <ac:spMk id="11"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616065548" sldId="2147483866"/>
              <ac:spMk id="17"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616065548" sldId="2147483866"/>
              <ac:spMk id="19" creationId="{00000000-0000-0000-0000-000000000000}"/>
            </ac:spMkLst>
          </pc:spChg>
          <pc:picChg chg="mod">
            <ac:chgData name="Križan Viktor" userId="02fe330a-3fb4-4fde-b426-2b8d5557ba7d" providerId="ADAL" clId="{4FF8B03D-A598-468C-8863-D88052621FF7}" dt="2024-04-23T11:23:35.521" v="65"/>
            <ac:picMkLst>
              <pc:docMk/>
              <pc:sldMasterMk cId="4000300347" sldId="2147483864"/>
              <pc:sldLayoutMk cId="3616065548" sldId="2147483866"/>
              <ac:picMk id="3" creationId="{00000000-0000-0000-0000-000000000000}"/>
            </ac:picMkLst>
          </pc:picChg>
          <pc:picChg chg="mod">
            <ac:chgData name="Križan Viktor" userId="02fe330a-3fb4-4fde-b426-2b8d5557ba7d" providerId="ADAL" clId="{4FF8B03D-A598-468C-8863-D88052621FF7}" dt="2024-04-23T11:23:35.521" v="65"/>
            <ac:picMkLst>
              <pc:docMk/>
              <pc:sldMasterMk cId="4000300347" sldId="2147483864"/>
              <pc:sldLayoutMk cId="3616065548" sldId="2147483866"/>
              <ac:picMk id="8" creationId="{00000000-0000-0000-0000-000000000000}"/>
            </ac:picMkLst>
          </pc:picChg>
          <pc:cxnChg chg="mod">
            <ac:chgData name="Križan Viktor" userId="02fe330a-3fb4-4fde-b426-2b8d5557ba7d" providerId="ADAL" clId="{4FF8B03D-A598-468C-8863-D88052621FF7}" dt="2024-04-23T11:23:35.521" v="65"/>
            <ac:cxnSpMkLst>
              <pc:docMk/>
              <pc:sldMasterMk cId="4000300347" sldId="2147483864"/>
              <pc:sldLayoutMk cId="3616065548" sldId="2147483866"/>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4000300347" sldId="2147483864"/>
            <pc:sldLayoutMk cId="2689557399" sldId="2147483867"/>
          </pc:sldLayoutMkLst>
          <pc:spChg chg="mod">
            <ac:chgData name="Križan Viktor" userId="02fe330a-3fb4-4fde-b426-2b8d5557ba7d" providerId="ADAL" clId="{4FF8B03D-A598-468C-8863-D88052621FF7}" dt="2024-04-23T11:23:35.521" v="65"/>
            <ac:spMkLst>
              <pc:docMk/>
              <pc:sldMasterMk cId="4000300347" sldId="2147483864"/>
              <pc:sldLayoutMk cId="2689557399" sldId="2147483867"/>
              <ac:spMk id="2"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2689557399" sldId="2147483867"/>
              <ac:spMk id="6"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2689557399" sldId="2147483867"/>
              <ac:spMk id="11"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2689557399" sldId="2147483867"/>
              <ac:spMk id="12"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2689557399" sldId="2147483867"/>
              <ac:spMk id="14"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2689557399" sldId="2147483867"/>
              <ac:spMk id="16" creationId="{00000000-0000-0000-0000-000000000000}"/>
            </ac:spMkLst>
          </pc:spChg>
          <pc:picChg chg="mod">
            <ac:chgData name="Križan Viktor" userId="02fe330a-3fb4-4fde-b426-2b8d5557ba7d" providerId="ADAL" clId="{4FF8B03D-A598-468C-8863-D88052621FF7}" dt="2024-04-23T11:23:35.521" v="65"/>
            <ac:picMkLst>
              <pc:docMk/>
              <pc:sldMasterMk cId="4000300347" sldId="2147483864"/>
              <pc:sldLayoutMk cId="2689557399" sldId="2147483867"/>
              <ac:picMk id="3" creationId="{00000000-0000-0000-0000-000000000000}"/>
            </ac:picMkLst>
          </pc:picChg>
          <pc:picChg chg="mod">
            <ac:chgData name="Križan Viktor" userId="02fe330a-3fb4-4fde-b426-2b8d5557ba7d" providerId="ADAL" clId="{4FF8B03D-A598-468C-8863-D88052621FF7}" dt="2024-04-23T11:23:35.521" v="65"/>
            <ac:picMkLst>
              <pc:docMk/>
              <pc:sldMasterMk cId="4000300347" sldId="2147483864"/>
              <pc:sldLayoutMk cId="2689557399" sldId="2147483867"/>
              <ac:picMk id="8" creationId="{00000000-0000-0000-0000-000000000000}"/>
            </ac:picMkLst>
          </pc:picChg>
          <pc:cxnChg chg="mod">
            <ac:chgData name="Križan Viktor" userId="02fe330a-3fb4-4fde-b426-2b8d5557ba7d" providerId="ADAL" clId="{4FF8B03D-A598-468C-8863-D88052621FF7}" dt="2024-04-23T11:23:35.521" v="65"/>
            <ac:cxnSpMkLst>
              <pc:docMk/>
              <pc:sldMasterMk cId="4000300347" sldId="2147483864"/>
              <pc:sldLayoutMk cId="2689557399" sldId="2147483867"/>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4000300347" sldId="2147483864"/>
            <pc:sldLayoutMk cId="1299114318" sldId="2147483868"/>
          </pc:sldLayoutMkLst>
          <pc:spChg chg="mod">
            <ac:chgData name="Križan Viktor" userId="02fe330a-3fb4-4fde-b426-2b8d5557ba7d" providerId="ADAL" clId="{4FF8B03D-A598-468C-8863-D88052621FF7}" dt="2024-04-23T11:23:35.521" v="65"/>
            <ac:spMkLst>
              <pc:docMk/>
              <pc:sldMasterMk cId="4000300347" sldId="2147483864"/>
              <pc:sldLayoutMk cId="1299114318" sldId="2147483868"/>
              <ac:spMk id="2"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1299114318" sldId="2147483868"/>
              <ac:spMk id="3"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1299114318" sldId="2147483868"/>
              <ac:spMk id="4" creationId="{00000000-0000-0000-0000-000000000000}"/>
            </ac:spMkLst>
          </pc:spChg>
          <pc:picChg chg="mod">
            <ac:chgData name="Križan Viktor" userId="02fe330a-3fb4-4fde-b426-2b8d5557ba7d" providerId="ADAL" clId="{4FF8B03D-A598-468C-8863-D88052621FF7}" dt="2024-04-23T11:23:35.521" v="65"/>
            <ac:picMkLst>
              <pc:docMk/>
              <pc:sldMasterMk cId="4000300347" sldId="2147483864"/>
              <pc:sldLayoutMk cId="1299114318" sldId="2147483868"/>
              <ac:picMk id="9" creationId="{00000000-0000-0000-0000-000000000000}"/>
            </ac:picMkLst>
          </pc:picChg>
          <pc:cxnChg chg="mod">
            <ac:chgData name="Križan Viktor" userId="02fe330a-3fb4-4fde-b426-2b8d5557ba7d" providerId="ADAL" clId="{4FF8B03D-A598-468C-8863-D88052621FF7}" dt="2024-04-23T11:23:35.521" v="65"/>
            <ac:cxnSpMkLst>
              <pc:docMk/>
              <pc:sldMasterMk cId="4000300347" sldId="2147483864"/>
              <pc:sldLayoutMk cId="1299114318" sldId="2147483868"/>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4000300347" sldId="2147483864"/>
            <pc:sldLayoutMk cId="1826873500" sldId="2147483869"/>
          </pc:sldLayoutMkLst>
          <pc:spChg chg="mod">
            <ac:chgData name="Križan Viktor" userId="02fe330a-3fb4-4fde-b426-2b8d5557ba7d" providerId="ADAL" clId="{4FF8B03D-A598-468C-8863-D88052621FF7}" dt="2024-04-23T11:23:35.521" v="65"/>
            <ac:spMkLst>
              <pc:docMk/>
              <pc:sldMasterMk cId="4000300347" sldId="2147483864"/>
              <pc:sldLayoutMk cId="1826873500" sldId="2147483869"/>
              <ac:spMk id="7"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1826873500" sldId="2147483869"/>
              <ac:spMk id="11"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1826873500" sldId="2147483869"/>
              <ac:spMk id="14" creationId="{00000000-0000-0000-0000-000000000000}"/>
            </ac:spMkLst>
          </pc:spChg>
          <pc:picChg chg="mod">
            <ac:chgData name="Križan Viktor" userId="02fe330a-3fb4-4fde-b426-2b8d5557ba7d" providerId="ADAL" clId="{4FF8B03D-A598-468C-8863-D88052621FF7}" dt="2024-04-23T11:23:35.521" v="65"/>
            <ac:picMkLst>
              <pc:docMk/>
              <pc:sldMasterMk cId="4000300347" sldId="2147483864"/>
              <pc:sldLayoutMk cId="1826873500" sldId="2147483869"/>
              <ac:picMk id="9" creationId="{00000000-0000-0000-0000-000000000000}"/>
            </ac:picMkLst>
          </pc:picChg>
          <pc:cxnChg chg="mod">
            <ac:chgData name="Križan Viktor" userId="02fe330a-3fb4-4fde-b426-2b8d5557ba7d" providerId="ADAL" clId="{4FF8B03D-A598-468C-8863-D88052621FF7}" dt="2024-04-23T11:23:35.521" v="65"/>
            <ac:cxnSpMkLst>
              <pc:docMk/>
              <pc:sldMasterMk cId="4000300347" sldId="2147483864"/>
              <pc:sldLayoutMk cId="1826873500" sldId="2147483869"/>
              <ac:cxnSpMk id="13"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4000300347" sldId="2147483864"/>
            <pc:sldLayoutMk cId="294291083" sldId="2147483870"/>
          </pc:sldLayoutMkLst>
          <pc:spChg chg="mod">
            <ac:chgData name="Križan Viktor" userId="02fe330a-3fb4-4fde-b426-2b8d5557ba7d" providerId="ADAL" clId="{4FF8B03D-A598-468C-8863-D88052621FF7}" dt="2024-04-23T11:23:35.521" v="65"/>
            <ac:spMkLst>
              <pc:docMk/>
              <pc:sldMasterMk cId="4000300347" sldId="2147483864"/>
              <pc:sldLayoutMk cId="294291083" sldId="2147483870"/>
              <ac:spMk id="7"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294291083" sldId="2147483870"/>
              <ac:spMk id="11"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294291083" sldId="2147483870"/>
              <ac:spMk id="14" creationId="{00000000-0000-0000-0000-000000000000}"/>
            </ac:spMkLst>
          </pc:spChg>
          <pc:cxnChg chg="mod">
            <ac:chgData name="Križan Viktor" userId="02fe330a-3fb4-4fde-b426-2b8d5557ba7d" providerId="ADAL" clId="{4FF8B03D-A598-468C-8863-D88052621FF7}" dt="2024-04-23T11:23:35.521" v="65"/>
            <ac:cxnSpMkLst>
              <pc:docMk/>
              <pc:sldMasterMk cId="4000300347" sldId="2147483864"/>
              <pc:sldLayoutMk cId="294291083" sldId="2147483870"/>
              <ac:cxnSpMk id="13"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4000300347" sldId="2147483864"/>
            <pc:sldLayoutMk cId="1071806891" sldId="2147483871"/>
          </pc:sldLayoutMkLst>
          <pc:spChg chg="mod">
            <ac:chgData name="Križan Viktor" userId="02fe330a-3fb4-4fde-b426-2b8d5557ba7d" providerId="ADAL" clId="{4FF8B03D-A598-468C-8863-D88052621FF7}" dt="2024-04-23T11:23:35.521" v="65"/>
            <ac:spMkLst>
              <pc:docMk/>
              <pc:sldMasterMk cId="4000300347" sldId="2147483864"/>
              <pc:sldLayoutMk cId="1071806891" sldId="2147483871"/>
              <ac:spMk id="7"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1071806891" sldId="2147483871"/>
              <ac:spMk id="11"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1071806891" sldId="2147483871"/>
              <ac:spMk id="14" creationId="{00000000-0000-0000-0000-000000000000}"/>
            </ac:spMkLst>
          </pc:spChg>
          <pc:cxnChg chg="mod">
            <ac:chgData name="Križan Viktor" userId="02fe330a-3fb4-4fde-b426-2b8d5557ba7d" providerId="ADAL" clId="{4FF8B03D-A598-468C-8863-D88052621FF7}" dt="2024-04-23T11:23:35.521" v="65"/>
            <ac:cxnSpMkLst>
              <pc:docMk/>
              <pc:sldMasterMk cId="4000300347" sldId="2147483864"/>
              <pc:sldLayoutMk cId="1071806891" sldId="2147483871"/>
              <ac:cxnSpMk id="13"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4000300347" sldId="2147483864"/>
            <pc:sldLayoutMk cId="2909364994" sldId="2147483872"/>
          </pc:sldLayoutMkLst>
          <pc:spChg chg="mod">
            <ac:chgData name="Križan Viktor" userId="02fe330a-3fb4-4fde-b426-2b8d5557ba7d" providerId="ADAL" clId="{4FF8B03D-A598-468C-8863-D88052621FF7}" dt="2024-04-23T11:23:35.521" v="65"/>
            <ac:spMkLst>
              <pc:docMk/>
              <pc:sldMasterMk cId="4000300347" sldId="2147483864"/>
              <pc:sldLayoutMk cId="2909364994" sldId="2147483872"/>
              <ac:spMk id="3"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2909364994" sldId="2147483872"/>
              <ac:spMk id="9" creationId="{00000000-0000-0000-0000-000000000000}"/>
            </ac:spMkLst>
          </pc:spChg>
          <pc:cxnChg chg="mod">
            <ac:chgData name="Križan Viktor" userId="02fe330a-3fb4-4fde-b426-2b8d5557ba7d" providerId="ADAL" clId="{4FF8B03D-A598-468C-8863-D88052621FF7}" dt="2024-04-23T11:23:35.521" v="65"/>
            <ac:cxnSpMkLst>
              <pc:docMk/>
              <pc:sldMasterMk cId="4000300347" sldId="2147483864"/>
              <pc:sldLayoutMk cId="2909364994" sldId="2147483872"/>
              <ac:cxnSpMk id="7"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4000300347" sldId="2147483864"/>
            <pc:sldLayoutMk cId="1826100360" sldId="2147483873"/>
          </pc:sldLayoutMkLst>
          <pc:spChg chg="mod">
            <ac:chgData name="Križan Viktor" userId="02fe330a-3fb4-4fde-b426-2b8d5557ba7d" providerId="ADAL" clId="{4FF8B03D-A598-468C-8863-D88052621FF7}" dt="2024-04-23T11:23:35.521" v="65"/>
            <ac:spMkLst>
              <pc:docMk/>
              <pc:sldMasterMk cId="4000300347" sldId="2147483864"/>
              <pc:sldLayoutMk cId="1826100360" sldId="2147483873"/>
              <ac:spMk id="3"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1826100360" sldId="2147483873"/>
              <ac:spMk id="4"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1826100360" sldId="2147483873"/>
              <ac:spMk id="10" creationId="{00000000-0000-0000-0000-000000000000}"/>
            </ac:spMkLst>
          </pc:spChg>
          <pc:cxnChg chg="mod">
            <ac:chgData name="Križan Viktor" userId="02fe330a-3fb4-4fde-b426-2b8d5557ba7d" providerId="ADAL" clId="{4FF8B03D-A598-468C-8863-D88052621FF7}" dt="2024-04-23T11:23:35.521" v="65"/>
            <ac:cxnSpMkLst>
              <pc:docMk/>
              <pc:sldMasterMk cId="4000300347" sldId="2147483864"/>
              <pc:sldLayoutMk cId="1826100360" sldId="2147483873"/>
              <ac:cxnSpMk id="9"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4000300347" sldId="2147483864"/>
            <pc:sldLayoutMk cId="1341347296" sldId="2147483874"/>
          </pc:sldLayoutMkLst>
          <pc:spChg chg="mod">
            <ac:chgData name="Križan Viktor" userId="02fe330a-3fb4-4fde-b426-2b8d5557ba7d" providerId="ADAL" clId="{4FF8B03D-A598-468C-8863-D88052621FF7}" dt="2024-04-23T11:23:35.521" v="65"/>
            <ac:spMkLst>
              <pc:docMk/>
              <pc:sldMasterMk cId="4000300347" sldId="2147483864"/>
              <pc:sldLayoutMk cId="1341347296" sldId="2147483874"/>
              <ac:spMk id="3"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1341347296" sldId="2147483874"/>
              <ac:spMk id="4"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1341347296" sldId="2147483874"/>
              <ac:spMk id="11" creationId="{00000000-0000-0000-0000-000000000000}"/>
            </ac:spMkLst>
          </pc:spChg>
          <pc:cxnChg chg="mod">
            <ac:chgData name="Križan Viktor" userId="02fe330a-3fb4-4fde-b426-2b8d5557ba7d" providerId="ADAL" clId="{4FF8B03D-A598-468C-8863-D88052621FF7}" dt="2024-04-23T11:23:35.521" v="65"/>
            <ac:cxnSpMkLst>
              <pc:docMk/>
              <pc:sldMasterMk cId="4000300347" sldId="2147483864"/>
              <pc:sldLayoutMk cId="1341347296" sldId="2147483874"/>
              <ac:cxnSpMk id="10"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4000300347" sldId="2147483864"/>
            <pc:sldLayoutMk cId="3847435837" sldId="2147483875"/>
          </pc:sldLayoutMkLst>
          <pc:spChg chg="mod">
            <ac:chgData name="Križan Viktor" userId="02fe330a-3fb4-4fde-b426-2b8d5557ba7d" providerId="ADAL" clId="{4FF8B03D-A598-468C-8863-D88052621FF7}" dt="2024-04-23T11:23:35.521" v="65"/>
            <ac:spMkLst>
              <pc:docMk/>
              <pc:sldMasterMk cId="4000300347" sldId="2147483864"/>
              <pc:sldLayoutMk cId="3847435837" sldId="2147483875"/>
              <ac:spMk id="3"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847435837" sldId="2147483875"/>
              <ac:spMk id="9"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847435837" sldId="2147483875"/>
              <ac:spMk id="10"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847435837" sldId="2147483875"/>
              <ac:spMk id="13" creationId="{00000000-0000-0000-0000-000000000000}"/>
            </ac:spMkLst>
          </pc:spChg>
          <pc:cxnChg chg="mod">
            <ac:chgData name="Križan Viktor" userId="02fe330a-3fb4-4fde-b426-2b8d5557ba7d" providerId="ADAL" clId="{4FF8B03D-A598-468C-8863-D88052621FF7}" dt="2024-04-23T11:23:35.521" v="65"/>
            <ac:cxnSpMkLst>
              <pc:docMk/>
              <pc:sldMasterMk cId="4000300347" sldId="2147483864"/>
              <pc:sldLayoutMk cId="3847435837" sldId="2147483875"/>
              <ac:cxnSpMk id="12"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4000300347" sldId="2147483864"/>
            <pc:sldLayoutMk cId="610012941" sldId="2147483876"/>
          </pc:sldLayoutMkLst>
          <pc:spChg chg="mod">
            <ac:chgData name="Križan Viktor" userId="02fe330a-3fb4-4fde-b426-2b8d5557ba7d" providerId="ADAL" clId="{4FF8B03D-A598-468C-8863-D88052621FF7}" dt="2024-04-23T11:23:35.521" v="65"/>
            <ac:spMkLst>
              <pc:docMk/>
              <pc:sldMasterMk cId="4000300347" sldId="2147483864"/>
              <pc:sldLayoutMk cId="610012941" sldId="2147483876"/>
              <ac:spMk id="3"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610012941" sldId="2147483876"/>
              <ac:spMk id="4"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610012941" sldId="2147483876"/>
              <ac:spMk id="5"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610012941" sldId="2147483876"/>
              <ac:spMk id="6"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610012941" sldId="2147483876"/>
              <ac:spMk id="13" creationId="{00000000-0000-0000-0000-000000000000}"/>
            </ac:spMkLst>
          </pc:spChg>
          <pc:cxnChg chg="mod">
            <ac:chgData name="Križan Viktor" userId="02fe330a-3fb4-4fde-b426-2b8d5557ba7d" providerId="ADAL" clId="{4FF8B03D-A598-468C-8863-D88052621FF7}" dt="2024-04-23T11:23:35.521" v="65"/>
            <ac:cxnSpMkLst>
              <pc:docMk/>
              <pc:sldMasterMk cId="4000300347" sldId="2147483864"/>
              <pc:sldLayoutMk cId="610012941" sldId="2147483876"/>
              <ac:cxnSpMk id="12"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4000300347" sldId="2147483864"/>
            <pc:sldLayoutMk cId="2933017045" sldId="2147483877"/>
          </pc:sldLayoutMkLst>
          <pc:spChg chg="mod">
            <ac:chgData name="Križan Viktor" userId="02fe330a-3fb4-4fde-b426-2b8d5557ba7d" providerId="ADAL" clId="{4FF8B03D-A598-468C-8863-D88052621FF7}" dt="2024-04-23T11:23:35.521" v="65"/>
            <ac:spMkLst>
              <pc:docMk/>
              <pc:sldMasterMk cId="4000300347" sldId="2147483864"/>
              <pc:sldLayoutMk cId="2933017045" sldId="2147483877"/>
              <ac:spMk id="9" creationId="{00000000-0000-0000-0000-000000000000}"/>
            </ac:spMkLst>
          </pc:spChg>
          <pc:cxnChg chg="mod">
            <ac:chgData name="Križan Viktor" userId="02fe330a-3fb4-4fde-b426-2b8d5557ba7d" providerId="ADAL" clId="{4FF8B03D-A598-468C-8863-D88052621FF7}" dt="2024-04-23T11:23:35.521" v="65"/>
            <ac:cxnSpMkLst>
              <pc:docMk/>
              <pc:sldMasterMk cId="4000300347" sldId="2147483864"/>
              <pc:sldLayoutMk cId="2933017045" sldId="2147483877"/>
              <ac:cxnSpMk id="8"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4000300347" sldId="2147483864"/>
            <pc:sldLayoutMk cId="2048422520" sldId="2147483878"/>
          </pc:sldLayoutMkLst>
          <pc:spChg chg="mod">
            <ac:chgData name="Križan Viktor" userId="02fe330a-3fb4-4fde-b426-2b8d5557ba7d" providerId="ADAL" clId="{4FF8B03D-A598-468C-8863-D88052621FF7}" dt="2024-04-23T11:23:35.521" v="65"/>
            <ac:spMkLst>
              <pc:docMk/>
              <pc:sldMasterMk cId="4000300347" sldId="2147483864"/>
              <pc:sldLayoutMk cId="2048422520" sldId="2147483878"/>
              <ac:spMk id="3"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2048422520" sldId="2147483878"/>
              <ac:spMk id="5"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2048422520" sldId="2147483878"/>
              <ac:spMk id="10" creationId="{00000000-0000-0000-0000-000000000000}"/>
            </ac:spMkLst>
          </pc:spChg>
          <pc:picChg chg="mod">
            <ac:chgData name="Križan Viktor" userId="02fe330a-3fb4-4fde-b426-2b8d5557ba7d" providerId="ADAL" clId="{4FF8B03D-A598-468C-8863-D88052621FF7}" dt="2024-04-23T11:23:35.521" v="65"/>
            <ac:picMkLst>
              <pc:docMk/>
              <pc:sldMasterMk cId="4000300347" sldId="2147483864"/>
              <pc:sldLayoutMk cId="2048422520" sldId="2147483878"/>
              <ac:picMk id="9" creationId="{00000000-0000-0000-0000-000000000000}"/>
            </ac:picMkLst>
          </pc:picChg>
        </pc:sldLayoutChg>
        <pc:sldLayoutChg chg="modSp">
          <pc:chgData name="Križan Viktor" userId="02fe330a-3fb4-4fde-b426-2b8d5557ba7d" providerId="ADAL" clId="{4FF8B03D-A598-468C-8863-D88052621FF7}" dt="2024-04-23T11:23:35.521" v="65"/>
          <pc:sldLayoutMkLst>
            <pc:docMk/>
            <pc:sldMasterMk cId="4000300347" sldId="2147483864"/>
            <pc:sldLayoutMk cId="2965152931" sldId="2147483879"/>
          </pc:sldLayoutMkLst>
          <pc:spChg chg="mod">
            <ac:chgData name="Križan Viktor" userId="02fe330a-3fb4-4fde-b426-2b8d5557ba7d" providerId="ADAL" clId="{4FF8B03D-A598-468C-8863-D88052621FF7}" dt="2024-04-23T11:23:35.521" v="65"/>
            <ac:spMkLst>
              <pc:docMk/>
              <pc:sldMasterMk cId="4000300347" sldId="2147483864"/>
              <pc:sldLayoutMk cId="2965152931" sldId="2147483879"/>
              <ac:spMk id="3"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2965152931" sldId="2147483879"/>
              <ac:spMk id="7"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2965152931" sldId="2147483879"/>
              <ac:spMk id="10"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4000300347" sldId="2147483864"/>
            <pc:sldLayoutMk cId="3419635804" sldId="2147483880"/>
          </pc:sldLayoutMkLst>
          <pc:spChg chg="mod">
            <ac:chgData name="Križan Viktor" userId="02fe330a-3fb4-4fde-b426-2b8d5557ba7d" providerId="ADAL" clId="{4FF8B03D-A598-468C-8863-D88052621FF7}" dt="2024-04-23T11:23:35.521" v="65"/>
            <ac:spMkLst>
              <pc:docMk/>
              <pc:sldMasterMk cId="4000300347" sldId="2147483864"/>
              <pc:sldLayoutMk cId="3419635804" sldId="2147483880"/>
              <ac:spMk id="3"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419635804" sldId="2147483880"/>
              <ac:spMk id="9"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419635804" sldId="2147483880"/>
              <ac:spMk id="11"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419635804" sldId="2147483880"/>
              <ac:spMk id="12"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419635804" sldId="2147483880"/>
              <ac:spMk id="13"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419635804" sldId="2147483880"/>
              <ac:spMk id="15"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3419635804" sldId="2147483880"/>
              <ac:spMk id="16" creationId="{00000000-0000-0000-0000-000000000000}"/>
            </ac:spMkLst>
          </pc:spChg>
          <pc:cxnChg chg="mod">
            <ac:chgData name="Križan Viktor" userId="02fe330a-3fb4-4fde-b426-2b8d5557ba7d" providerId="ADAL" clId="{4FF8B03D-A598-468C-8863-D88052621FF7}" dt="2024-04-23T11:23:35.521" v="65"/>
            <ac:cxnSpMkLst>
              <pc:docMk/>
              <pc:sldMasterMk cId="4000300347" sldId="2147483864"/>
              <pc:sldLayoutMk cId="3419635804" sldId="2147483880"/>
              <ac:cxnSpMk id="8"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4000300347" sldId="2147483864"/>
            <pc:sldLayoutMk cId="404835850" sldId="2147483881"/>
          </pc:sldLayoutMkLst>
          <pc:spChg chg="mod">
            <ac:chgData name="Križan Viktor" userId="02fe330a-3fb4-4fde-b426-2b8d5557ba7d" providerId="ADAL" clId="{4FF8B03D-A598-468C-8863-D88052621FF7}" dt="2024-04-23T11:23:35.521" v="65"/>
            <ac:spMkLst>
              <pc:docMk/>
              <pc:sldMasterMk cId="4000300347" sldId="2147483864"/>
              <pc:sldLayoutMk cId="404835850" sldId="2147483881"/>
              <ac:spMk id="3"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404835850" sldId="2147483881"/>
              <ac:spMk id="9"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404835850" sldId="2147483881"/>
              <ac:spMk id="11"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404835850" sldId="2147483881"/>
              <ac:spMk id="12"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404835850" sldId="2147483881"/>
              <ac:spMk id="13"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404835850" sldId="2147483881"/>
              <ac:spMk id="14"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404835850" sldId="2147483881"/>
              <ac:spMk id="16"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404835850" sldId="2147483881"/>
              <ac:spMk id="17"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404835850" sldId="2147483881"/>
              <ac:spMk id="18" creationId="{00000000-0000-0000-0000-000000000000}"/>
            </ac:spMkLst>
          </pc:spChg>
          <pc:cxnChg chg="mod">
            <ac:chgData name="Križan Viktor" userId="02fe330a-3fb4-4fde-b426-2b8d5557ba7d" providerId="ADAL" clId="{4FF8B03D-A598-468C-8863-D88052621FF7}" dt="2024-04-23T11:23:35.521" v="65"/>
            <ac:cxnSpMkLst>
              <pc:docMk/>
              <pc:sldMasterMk cId="4000300347" sldId="2147483864"/>
              <pc:sldLayoutMk cId="404835850" sldId="2147483881"/>
              <ac:cxnSpMk id="8" creationId="{00000000-0000-0000-0000-000000000000}"/>
            </ac:cxnSpMkLst>
          </pc:cxnChg>
        </pc:sldLayoutChg>
        <pc:sldLayoutChg chg="modSp">
          <pc:chgData name="Križan Viktor" userId="02fe330a-3fb4-4fde-b426-2b8d5557ba7d" providerId="ADAL" clId="{4FF8B03D-A598-468C-8863-D88052621FF7}" dt="2024-04-23T11:23:35.521" v="65"/>
          <pc:sldLayoutMkLst>
            <pc:docMk/>
            <pc:sldMasterMk cId="4000300347" sldId="2147483864"/>
            <pc:sldLayoutMk cId="4065823520" sldId="2147483882"/>
          </pc:sldLayoutMkLst>
          <pc:spChg chg="mod">
            <ac:chgData name="Križan Viktor" userId="02fe330a-3fb4-4fde-b426-2b8d5557ba7d" providerId="ADAL" clId="{4FF8B03D-A598-468C-8863-D88052621FF7}" dt="2024-04-23T11:23:35.521" v="65"/>
            <ac:spMkLst>
              <pc:docMk/>
              <pc:sldMasterMk cId="4000300347" sldId="2147483864"/>
              <pc:sldLayoutMk cId="4065823520" sldId="2147483882"/>
              <ac:spMk id="2"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4065823520" sldId="2147483882"/>
              <ac:spMk id="4" creationId="{00000000-0000-0000-0000-000000000000}"/>
            </ac:spMkLst>
          </pc:spChg>
          <pc:spChg chg="mod">
            <ac:chgData name="Križan Viktor" userId="02fe330a-3fb4-4fde-b426-2b8d5557ba7d" providerId="ADAL" clId="{4FF8B03D-A598-468C-8863-D88052621FF7}" dt="2024-04-23T11:23:35.521" v="65"/>
            <ac:spMkLst>
              <pc:docMk/>
              <pc:sldMasterMk cId="4000300347" sldId="2147483864"/>
              <pc:sldLayoutMk cId="4065823520" sldId="2147483882"/>
              <ac:spMk id="6" creationId="{00000000-0000-0000-0000-000000000000}"/>
            </ac:spMkLst>
          </pc:spChg>
        </pc:sldLayoutChg>
      </pc:sldMasterChg>
      <pc:sldMasterChg chg="modSp modSldLayout">
        <pc:chgData name="Križan Viktor" userId="02fe330a-3fb4-4fde-b426-2b8d5557ba7d" providerId="ADAL" clId="{4FF8B03D-A598-468C-8863-D88052621FF7}" dt="2024-04-23T11:23:35.521" v="65"/>
        <pc:sldMasterMkLst>
          <pc:docMk/>
          <pc:sldMasterMk cId="3638043823" sldId="2147483884"/>
        </pc:sldMasterMkLst>
        <pc:spChg chg="mod">
          <ac:chgData name="Križan Viktor" userId="02fe330a-3fb4-4fde-b426-2b8d5557ba7d" providerId="ADAL" clId="{4FF8B03D-A598-468C-8863-D88052621FF7}" dt="2024-04-23T11:23:35.521" v="65"/>
          <ac:spMkLst>
            <pc:docMk/>
            <pc:sldMasterMk cId="3638043823" sldId="2147483884"/>
            <ac:spMk id="2"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ac:spMk id="3"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ac:spMk id="4"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ac:spMk id="5"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ac:spMk id="6" creationId="{00000000-0000-0000-0000-000000000000}"/>
          </ac:spMkLst>
        </pc:spChg>
        <pc:sldLayoutChg chg="modSp">
          <pc:chgData name="Križan Viktor" userId="02fe330a-3fb4-4fde-b426-2b8d5557ba7d" providerId="ADAL" clId="{4FF8B03D-A598-468C-8863-D88052621FF7}" dt="2024-04-23T11:23:35.521" v="65"/>
          <pc:sldLayoutMkLst>
            <pc:docMk/>
            <pc:sldMasterMk cId="3638043823" sldId="2147483884"/>
            <pc:sldLayoutMk cId="1940980742" sldId="2147483885"/>
          </pc:sldLayoutMkLst>
          <pc:spChg chg="mod">
            <ac:chgData name="Križan Viktor" userId="02fe330a-3fb4-4fde-b426-2b8d5557ba7d" providerId="ADAL" clId="{4FF8B03D-A598-468C-8863-D88052621FF7}" dt="2024-04-23T11:23:35.521" v="65"/>
            <ac:spMkLst>
              <pc:docMk/>
              <pc:sldMasterMk cId="3638043823" sldId="2147483884"/>
              <pc:sldLayoutMk cId="1940980742" sldId="2147483885"/>
              <ac:spMk id="2"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pc:sldLayoutMk cId="1940980742" sldId="2147483885"/>
              <ac:spMk id="3"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pc:sldLayoutMk cId="1940980742" sldId="2147483885"/>
              <ac:spMk id="6"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3638043823" sldId="2147483884"/>
            <pc:sldLayoutMk cId="770266520" sldId="2147483886"/>
          </pc:sldLayoutMkLst>
          <pc:spChg chg="mod">
            <ac:chgData name="Križan Viktor" userId="02fe330a-3fb4-4fde-b426-2b8d5557ba7d" providerId="ADAL" clId="{4FF8B03D-A598-468C-8863-D88052621FF7}" dt="2024-04-23T11:23:35.521" v="65"/>
            <ac:spMkLst>
              <pc:docMk/>
              <pc:sldMasterMk cId="3638043823" sldId="2147483884"/>
              <pc:sldLayoutMk cId="770266520" sldId="2147483886"/>
              <ac:spMk id="6"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3638043823" sldId="2147483884"/>
            <pc:sldLayoutMk cId="2736481808" sldId="2147483887"/>
          </pc:sldLayoutMkLst>
          <pc:spChg chg="mod">
            <ac:chgData name="Križan Viktor" userId="02fe330a-3fb4-4fde-b426-2b8d5557ba7d" providerId="ADAL" clId="{4FF8B03D-A598-468C-8863-D88052621FF7}" dt="2024-04-23T11:23:35.521" v="65"/>
            <ac:spMkLst>
              <pc:docMk/>
              <pc:sldMasterMk cId="3638043823" sldId="2147483884"/>
              <pc:sldLayoutMk cId="2736481808" sldId="2147483887"/>
              <ac:spMk id="2"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pc:sldLayoutMk cId="2736481808" sldId="2147483887"/>
              <ac:spMk id="3"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3638043823" sldId="2147483884"/>
            <pc:sldLayoutMk cId="2974645603" sldId="2147483888"/>
          </pc:sldLayoutMkLst>
          <pc:spChg chg="mod">
            <ac:chgData name="Križan Viktor" userId="02fe330a-3fb4-4fde-b426-2b8d5557ba7d" providerId="ADAL" clId="{4FF8B03D-A598-468C-8863-D88052621FF7}" dt="2024-04-23T11:23:35.521" v="65"/>
            <ac:spMkLst>
              <pc:docMk/>
              <pc:sldMasterMk cId="3638043823" sldId="2147483884"/>
              <pc:sldLayoutMk cId="2974645603" sldId="2147483888"/>
              <ac:spMk id="3"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pc:sldLayoutMk cId="2974645603" sldId="2147483888"/>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3638043823" sldId="2147483884"/>
            <pc:sldLayoutMk cId="3406779843" sldId="2147483889"/>
          </pc:sldLayoutMkLst>
          <pc:spChg chg="mod">
            <ac:chgData name="Križan Viktor" userId="02fe330a-3fb4-4fde-b426-2b8d5557ba7d" providerId="ADAL" clId="{4FF8B03D-A598-468C-8863-D88052621FF7}" dt="2024-04-23T11:23:35.521" v="65"/>
            <ac:spMkLst>
              <pc:docMk/>
              <pc:sldMasterMk cId="3638043823" sldId="2147483884"/>
              <pc:sldLayoutMk cId="3406779843" sldId="2147483889"/>
              <ac:spMk id="3"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pc:sldLayoutMk cId="3406779843" sldId="2147483889"/>
              <ac:spMk id="4"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pc:sldLayoutMk cId="3406779843" sldId="2147483889"/>
              <ac:spMk id="5"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pc:sldLayoutMk cId="3406779843" sldId="2147483889"/>
              <ac:spMk id="6"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3638043823" sldId="2147483884"/>
            <pc:sldLayoutMk cId="3336711583" sldId="2147483892"/>
          </pc:sldLayoutMkLst>
          <pc:spChg chg="mod">
            <ac:chgData name="Križan Viktor" userId="02fe330a-3fb4-4fde-b426-2b8d5557ba7d" providerId="ADAL" clId="{4FF8B03D-A598-468C-8863-D88052621FF7}" dt="2024-04-23T11:23:35.521" v="65"/>
            <ac:spMkLst>
              <pc:docMk/>
              <pc:sldMasterMk cId="3638043823" sldId="2147483884"/>
              <pc:sldLayoutMk cId="3336711583" sldId="2147483892"/>
              <ac:spMk id="2"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pc:sldLayoutMk cId="3336711583" sldId="2147483892"/>
              <ac:spMk id="3"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pc:sldLayoutMk cId="3336711583" sldId="2147483892"/>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3638043823" sldId="2147483884"/>
            <pc:sldLayoutMk cId="4204814570" sldId="2147483893"/>
          </pc:sldLayoutMkLst>
          <pc:spChg chg="mod">
            <ac:chgData name="Križan Viktor" userId="02fe330a-3fb4-4fde-b426-2b8d5557ba7d" providerId="ADAL" clId="{4FF8B03D-A598-468C-8863-D88052621FF7}" dt="2024-04-23T11:23:35.521" v="65"/>
            <ac:spMkLst>
              <pc:docMk/>
              <pc:sldMasterMk cId="3638043823" sldId="2147483884"/>
              <pc:sldLayoutMk cId="4204814570" sldId="2147483893"/>
              <ac:spMk id="2"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pc:sldLayoutMk cId="4204814570" sldId="2147483893"/>
              <ac:spMk id="3"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pc:sldLayoutMk cId="4204814570" sldId="2147483893"/>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3638043823" sldId="2147483884"/>
            <pc:sldLayoutMk cId="3205864272" sldId="2147483895"/>
          </pc:sldLayoutMkLst>
          <pc:spChg chg="mod">
            <ac:chgData name="Križan Viktor" userId="02fe330a-3fb4-4fde-b426-2b8d5557ba7d" providerId="ADAL" clId="{4FF8B03D-A598-468C-8863-D88052621FF7}" dt="2024-04-23T11:23:35.521" v="65"/>
            <ac:spMkLst>
              <pc:docMk/>
              <pc:sldMasterMk cId="3638043823" sldId="2147483884"/>
              <pc:sldLayoutMk cId="3205864272" sldId="2147483895"/>
              <ac:spMk id="2" creationId="{00000000-0000-0000-0000-000000000000}"/>
            </ac:spMkLst>
          </pc:spChg>
          <pc:spChg chg="mod">
            <ac:chgData name="Križan Viktor" userId="02fe330a-3fb4-4fde-b426-2b8d5557ba7d" providerId="ADAL" clId="{4FF8B03D-A598-468C-8863-D88052621FF7}" dt="2024-04-23T11:23:35.521" v="65"/>
            <ac:spMkLst>
              <pc:docMk/>
              <pc:sldMasterMk cId="3638043823" sldId="2147483884"/>
              <pc:sldLayoutMk cId="3205864272" sldId="2147483895"/>
              <ac:spMk id="3" creationId="{00000000-0000-0000-0000-000000000000}"/>
            </ac:spMkLst>
          </pc:spChg>
        </pc:sldLayoutChg>
      </pc:sldMasterChg>
      <pc:sldMasterChg chg="modSp modSldLayout">
        <pc:chgData name="Križan Viktor" userId="02fe330a-3fb4-4fde-b426-2b8d5557ba7d" providerId="ADAL" clId="{4FF8B03D-A598-468C-8863-D88052621FF7}" dt="2024-04-23T11:23:35.521" v="65"/>
        <pc:sldMasterMkLst>
          <pc:docMk/>
          <pc:sldMasterMk cId="4055353957" sldId="2147483896"/>
        </pc:sldMasterMkLst>
        <pc:spChg chg="mod">
          <ac:chgData name="Križan Viktor" userId="02fe330a-3fb4-4fde-b426-2b8d5557ba7d" providerId="ADAL" clId="{4FF8B03D-A598-468C-8863-D88052621FF7}" dt="2024-04-23T11:23:35.521" v="65"/>
          <ac:spMkLst>
            <pc:docMk/>
            <pc:sldMasterMk cId="4055353957" sldId="2147483896"/>
            <ac:spMk id="2" creationId="{00000000-0000-0000-0000-000000000000}"/>
          </ac:spMkLst>
        </pc:spChg>
        <pc:spChg chg="mod">
          <ac:chgData name="Križan Viktor" userId="02fe330a-3fb4-4fde-b426-2b8d5557ba7d" providerId="ADAL" clId="{4FF8B03D-A598-468C-8863-D88052621FF7}" dt="2024-04-23T11:23:35.521" v="65"/>
          <ac:spMkLst>
            <pc:docMk/>
            <pc:sldMasterMk cId="4055353957" sldId="2147483896"/>
            <ac:spMk id="3" creationId="{00000000-0000-0000-0000-000000000000}"/>
          </ac:spMkLst>
        </pc:spChg>
        <pc:spChg chg="mod">
          <ac:chgData name="Križan Viktor" userId="02fe330a-3fb4-4fde-b426-2b8d5557ba7d" providerId="ADAL" clId="{4FF8B03D-A598-468C-8863-D88052621FF7}" dt="2024-04-23T11:23:35.521" v="65"/>
          <ac:spMkLst>
            <pc:docMk/>
            <pc:sldMasterMk cId="4055353957" sldId="2147483896"/>
            <ac:spMk id="4" creationId="{00000000-0000-0000-0000-000000000000}"/>
          </ac:spMkLst>
        </pc:spChg>
        <pc:spChg chg="mod">
          <ac:chgData name="Križan Viktor" userId="02fe330a-3fb4-4fde-b426-2b8d5557ba7d" providerId="ADAL" clId="{4FF8B03D-A598-468C-8863-D88052621FF7}" dt="2024-04-23T11:23:35.521" v="65"/>
          <ac:spMkLst>
            <pc:docMk/>
            <pc:sldMasterMk cId="4055353957" sldId="2147483896"/>
            <ac:spMk id="5" creationId="{00000000-0000-0000-0000-000000000000}"/>
          </ac:spMkLst>
        </pc:spChg>
        <pc:spChg chg="mod">
          <ac:chgData name="Križan Viktor" userId="02fe330a-3fb4-4fde-b426-2b8d5557ba7d" providerId="ADAL" clId="{4FF8B03D-A598-468C-8863-D88052621FF7}" dt="2024-04-23T11:23:35.521" v="65"/>
          <ac:spMkLst>
            <pc:docMk/>
            <pc:sldMasterMk cId="4055353957" sldId="2147483896"/>
            <ac:spMk id="6" creationId="{00000000-0000-0000-0000-000000000000}"/>
          </ac:spMkLst>
        </pc:spChg>
        <pc:sldLayoutChg chg="modSp">
          <pc:chgData name="Križan Viktor" userId="02fe330a-3fb4-4fde-b426-2b8d5557ba7d" providerId="ADAL" clId="{4FF8B03D-A598-468C-8863-D88052621FF7}" dt="2024-04-23T11:23:35.521" v="65"/>
          <pc:sldLayoutMkLst>
            <pc:docMk/>
            <pc:sldMasterMk cId="4055353957" sldId="2147483896"/>
            <pc:sldLayoutMk cId="24219598" sldId="2147483897"/>
          </pc:sldLayoutMkLst>
          <pc:spChg chg="mod">
            <ac:chgData name="Križan Viktor" userId="02fe330a-3fb4-4fde-b426-2b8d5557ba7d" providerId="ADAL" clId="{4FF8B03D-A598-468C-8863-D88052621FF7}" dt="2024-04-23T11:23:35.521" v="65"/>
            <ac:spMkLst>
              <pc:docMk/>
              <pc:sldMasterMk cId="4055353957" sldId="2147483896"/>
              <pc:sldLayoutMk cId="24219598" sldId="2147483897"/>
              <ac:spMk id="2" creationId="{00000000-0000-0000-0000-000000000000}"/>
            </ac:spMkLst>
          </pc:spChg>
          <pc:spChg chg="mod">
            <ac:chgData name="Križan Viktor" userId="02fe330a-3fb4-4fde-b426-2b8d5557ba7d" providerId="ADAL" clId="{4FF8B03D-A598-468C-8863-D88052621FF7}" dt="2024-04-23T11:23:35.521" v="65"/>
            <ac:spMkLst>
              <pc:docMk/>
              <pc:sldMasterMk cId="4055353957" sldId="2147483896"/>
              <pc:sldLayoutMk cId="24219598" sldId="2147483897"/>
              <ac:spMk id="3"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4055353957" sldId="2147483896"/>
            <pc:sldLayoutMk cId="3980381752" sldId="2147483899"/>
          </pc:sldLayoutMkLst>
          <pc:spChg chg="mod">
            <ac:chgData name="Križan Viktor" userId="02fe330a-3fb4-4fde-b426-2b8d5557ba7d" providerId="ADAL" clId="{4FF8B03D-A598-468C-8863-D88052621FF7}" dt="2024-04-23T11:23:35.521" v="65"/>
            <ac:spMkLst>
              <pc:docMk/>
              <pc:sldMasterMk cId="4055353957" sldId="2147483896"/>
              <pc:sldLayoutMk cId="3980381752" sldId="2147483899"/>
              <ac:spMk id="2" creationId="{00000000-0000-0000-0000-000000000000}"/>
            </ac:spMkLst>
          </pc:spChg>
          <pc:spChg chg="mod">
            <ac:chgData name="Križan Viktor" userId="02fe330a-3fb4-4fde-b426-2b8d5557ba7d" providerId="ADAL" clId="{4FF8B03D-A598-468C-8863-D88052621FF7}" dt="2024-04-23T11:23:35.521" v="65"/>
            <ac:spMkLst>
              <pc:docMk/>
              <pc:sldMasterMk cId="4055353957" sldId="2147483896"/>
              <pc:sldLayoutMk cId="3980381752" sldId="2147483899"/>
              <ac:spMk id="3"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4055353957" sldId="2147483896"/>
            <pc:sldLayoutMk cId="2368531229" sldId="2147483900"/>
          </pc:sldLayoutMkLst>
          <pc:spChg chg="mod">
            <ac:chgData name="Križan Viktor" userId="02fe330a-3fb4-4fde-b426-2b8d5557ba7d" providerId="ADAL" clId="{4FF8B03D-A598-468C-8863-D88052621FF7}" dt="2024-04-23T11:23:35.521" v="65"/>
            <ac:spMkLst>
              <pc:docMk/>
              <pc:sldMasterMk cId="4055353957" sldId="2147483896"/>
              <pc:sldLayoutMk cId="2368531229" sldId="2147483900"/>
              <ac:spMk id="3" creationId="{00000000-0000-0000-0000-000000000000}"/>
            </ac:spMkLst>
          </pc:spChg>
          <pc:spChg chg="mod">
            <ac:chgData name="Križan Viktor" userId="02fe330a-3fb4-4fde-b426-2b8d5557ba7d" providerId="ADAL" clId="{4FF8B03D-A598-468C-8863-D88052621FF7}" dt="2024-04-23T11:23:35.521" v="65"/>
            <ac:spMkLst>
              <pc:docMk/>
              <pc:sldMasterMk cId="4055353957" sldId="2147483896"/>
              <pc:sldLayoutMk cId="2368531229" sldId="2147483900"/>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4055353957" sldId="2147483896"/>
            <pc:sldLayoutMk cId="1458104779" sldId="2147483901"/>
          </pc:sldLayoutMkLst>
          <pc:spChg chg="mod">
            <ac:chgData name="Križan Viktor" userId="02fe330a-3fb4-4fde-b426-2b8d5557ba7d" providerId="ADAL" clId="{4FF8B03D-A598-468C-8863-D88052621FF7}" dt="2024-04-23T11:23:35.521" v="65"/>
            <ac:spMkLst>
              <pc:docMk/>
              <pc:sldMasterMk cId="4055353957" sldId="2147483896"/>
              <pc:sldLayoutMk cId="1458104779" sldId="2147483901"/>
              <ac:spMk id="3" creationId="{00000000-0000-0000-0000-000000000000}"/>
            </ac:spMkLst>
          </pc:spChg>
          <pc:spChg chg="mod">
            <ac:chgData name="Križan Viktor" userId="02fe330a-3fb4-4fde-b426-2b8d5557ba7d" providerId="ADAL" clId="{4FF8B03D-A598-468C-8863-D88052621FF7}" dt="2024-04-23T11:23:35.521" v="65"/>
            <ac:spMkLst>
              <pc:docMk/>
              <pc:sldMasterMk cId="4055353957" sldId="2147483896"/>
              <pc:sldLayoutMk cId="1458104779" sldId="2147483901"/>
              <ac:spMk id="4" creationId="{00000000-0000-0000-0000-000000000000}"/>
            </ac:spMkLst>
          </pc:spChg>
          <pc:spChg chg="mod">
            <ac:chgData name="Križan Viktor" userId="02fe330a-3fb4-4fde-b426-2b8d5557ba7d" providerId="ADAL" clId="{4FF8B03D-A598-468C-8863-D88052621FF7}" dt="2024-04-23T11:23:35.521" v="65"/>
            <ac:spMkLst>
              <pc:docMk/>
              <pc:sldMasterMk cId="4055353957" sldId="2147483896"/>
              <pc:sldLayoutMk cId="1458104779" sldId="2147483901"/>
              <ac:spMk id="5" creationId="{00000000-0000-0000-0000-000000000000}"/>
            </ac:spMkLst>
          </pc:spChg>
          <pc:spChg chg="mod">
            <ac:chgData name="Križan Viktor" userId="02fe330a-3fb4-4fde-b426-2b8d5557ba7d" providerId="ADAL" clId="{4FF8B03D-A598-468C-8863-D88052621FF7}" dt="2024-04-23T11:23:35.521" v="65"/>
            <ac:spMkLst>
              <pc:docMk/>
              <pc:sldMasterMk cId="4055353957" sldId="2147483896"/>
              <pc:sldLayoutMk cId="1458104779" sldId="2147483901"/>
              <ac:spMk id="6"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4055353957" sldId="2147483896"/>
            <pc:sldLayoutMk cId="2852446834" sldId="2147483904"/>
          </pc:sldLayoutMkLst>
          <pc:spChg chg="mod">
            <ac:chgData name="Križan Viktor" userId="02fe330a-3fb4-4fde-b426-2b8d5557ba7d" providerId="ADAL" clId="{4FF8B03D-A598-468C-8863-D88052621FF7}" dt="2024-04-23T11:23:35.521" v="65"/>
            <ac:spMkLst>
              <pc:docMk/>
              <pc:sldMasterMk cId="4055353957" sldId="2147483896"/>
              <pc:sldLayoutMk cId="2852446834" sldId="2147483904"/>
              <ac:spMk id="2" creationId="{00000000-0000-0000-0000-000000000000}"/>
            </ac:spMkLst>
          </pc:spChg>
          <pc:spChg chg="mod">
            <ac:chgData name="Križan Viktor" userId="02fe330a-3fb4-4fde-b426-2b8d5557ba7d" providerId="ADAL" clId="{4FF8B03D-A598-468C-8863-D88052621FF7}" dt="2024-04-23T11:23:35.521" v="65"/>
            <ac:spMkLst>
              <pc:docMk/>
              <pc:sldMasterMk cId="4055353957" sldId="2147483896"/>
              <pc:sldLayoutMk cId="2852446834" sldId="2147483904"/>
              <ac:spMk id="3" creationId="{00000000-0000-0000-0000-000000000000}"/>
            </ac:spMkLst>
          </pc:spChg>
          <pc:spChg chg="mod">
            <ac:chgData name="Križan Viktor" userId="02fe330a-3fb4-4fde-b426-2b8d5557ba7d" providerId="ADAL" clId="{4FF8B03D-A598-468C-8863-D88052621FF7}" dt="2024-04-23T11:23:35.521" v="65"/>
            <ac:spMkLst>
              <pc:docMk/>
              <pc:sldMasterMk cId="4055353957" sldId="2147483896"/>
              <pc:sldLayoutMk cId="2852446834" sldId="2147483904"/>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4055353957" sldId="2147483896"/>
            <pc:sldLayoutMk cId="562617729" sldId="2147483905"/>
          </pc:sldLayoutMkLst>
          <pc:spChg chg="mod">
            <ac:chgData name="Križan Viktor" userId="02fe330a-3fb4-4fde-b426-2b8d5557ba7d" providerId="ADAL" clId="{4FF8B03D-A598-468C-8863-D88052621FF7}" dt="2024-04-23T11:23:35.521" v="65"/>
            <ac:spMkLst>
              <pc:docMk/>
              <pc:sldMasterMk cId="4055353957" sldId="2147483896"/>
              <pc:sldLayoutMk cId="562617729" sldId="2147483905"/>
              <ac:spMk id="2" creationId="{00000000-0000-0000-0000-000000000000}"/>
            </ac:spMkLst>
          </pc:spChg>
          <pc:spChg chg="mod">
            <ac:chgData name="Križan Viktor" userId="02fe330a-3fb4-4fde-b426-2b8d5557ba7d" providerId="ADAL" clId="{4FF8B03D-A598-468C-8863-D88052621FF7}" dt="2024-04-23T11:23:35.521" v="65"/>
            <ac:spMkLst>
              <pc:docMk/>
              <pc:sldMasterMk cId="4055353957" sldId="2147483896"/>
              <pc:sldLayoutMk cId="562617729" sldId="2147483905"/>
              <ac:spMk id="3" creationId="{00000000-0000-0000-0000-000000000000}"/>
            </ac:spMkLst>
          </pc:spChg>
          <pc:spChg chg="mod">
            <ac:chgData name="Križan Viktor" userId="02fe330a-3fb4-4fde-b426-2b8d5557ba7d" providerId="ADAL" clId="{4FF8B03D-A598-468C-8863-D88052621FF7}" dt="2024-04-23T11:23:35.521" v="65"/>
            <ac:spMkLst>
              <pc:docMk/>
              <pc:sldMasterMk cId="4055353957" sldId="2147483896"/>
              <pc:sldLayoutMk cId="562617729" sldId="2147483905"/>
              <ac:spMk id="4" creationId="{00000000-0000-0000-0000-000000000000}"/>
            </ac:spMkLst>
          </pc:spChg>
        </pc:sldLayoutChg>
        <pc:sldLayoutChg chg="modSp">
          <pc:chgData name="Križan Viktor" userId="02fe330a-3fb4-4fde-b426-2b8d5557ba7d" providerId="ADAL" clId="{4FF8B03D-A598-468C-8863-D88052621FF7}" dt="2024-04-23T11:23:35.521" v="65"/>
          <pc:sldLayoutMkLst>
            <pc:docMk/>
            <pc:sldMasterMk cId="4055353957" sldId="2147483896"/>
            <pc:sldLayoutMk cId="3501548891" sldId="2147483907"/>
          </pc:sldLayoutMkLst>
          <pc:spChg chg="mod">
            <ac:chgData name="Križan Viktor" userId="02fe330a-3fb4-4fde-b426-2b8d5557ba7d" providerId="ADAL" clId="{4FF8B03D-A598-468C-8863-D88052621FF7}" dt="2024-04-23T11:23:35.521" v="65"/>
            <ac:spMkLst>
              <pc:docMk/>
              <pc:sldMasterMk cId="4055353957" sldId="2147483896"/>
              <pc:sldLayoutMk cId="3501548891" sldId="2147483907"/>
              <ac:spMk id="2" creationId="{00000000-0000-0000-0000-000000000000}"/>
            </ac:spMkLst>
          </pc:spChg>
          <pc:spChg chg="mod">
            <ac:chgData name="Križan Viktor" userId="02fe330a-3fb4-4fde-b426-2b8d5557ba7d" providerId="ADAL" clId="{4FF8B03D-A598-468C-8863-D88052621FF7}" dt="2024-04-23T11:23:35.521" v="65"/>
            <ac:spMkLst>
              <pc:docMk/>
              <pc:sldMasterMk cId="4055353957" sldId="2147483896"/>
              <pc:sldLayoutMk cId="3501548891" sldId="2147483907"/>
              <ac:spMk id="3" creationId="{00000000-0000-0000-0000-000000000000}"/>
            </ac:spMkLst>
          </pc:spChg>
        </pc:sldLayoutChg>
      </pc:sldMasterChg>
      <pc:sldMasterChg chg="modSp add del addSldLayout delSldLayout modSldLayout">
        <pc:chgData name="Križan Viktor" userId="02fe330a-3fb4-4fde-b426-2b8d5557ba7d" providerId="ADAL" clId="{4FF8B03D-A598-468C-8863-D88052621FF7}" dt="2024-04-23T11:23:35.521" v="65"/>
        <pc:sldMasterMkLst>
          <pc:docMk/>
          <pc:sldMasterMk cId="2652772916" sldId="2147483908"/>
        </pc:sldMasterMkLst>
        <pc:spChg chg="mod">
          <ac:chgData name="Križan Viktor" userId="02fe330a-3fb4-4fde-b426-2b8d5557ba7d" providerId="ADAL" clId="{4FF8B03D-A598-468C-8863-D88052621FF7}" dt="2024-04-23T11:23:35.521" v="65"/>
          <ac:spMkLst>
            <pc:docMk/>
            <pc:sldMasterMk cId="2652772916" sldId="2147483908"/>
            <ac:spMk id="4" creationId="{00000000-0000-0000-0000-000000000000}"/>
          </ac:spMkLst>
        </pc:spChg>
        <pc:spChg chg="mod">
          <ac:chgData name="Križan Viktor" userId="02fe330a-3fb4-4fde-b426-2b8d5557ba7d" providerId="ADAL" clId="{4FF8B03D-A598-468C-8863-D88052621FF7}" dt="2024-04-23T11:23:35.521" v="65"/>
          <ac:spMkLst>
            <pc:docMk/>
            <pc:sldMasterMk cId="2652772916" sldId="2147483908"/>
            <ac:spMk id="1026" creationId="{00000000-0000-0000-0000-000000000000}"/>
          </ac:spMkLst>
        </pc:spChg>
        <pc:spChg chg="mod">
          <ac:chgData name="Križan Viktor" userId="02fe330a-3fb4-4fde-b426-2b8d5557ba7d" providerId="ADAL" clId="{4FF8B03D-A598-468C-8863-D88052621FF7}" dt="2024-04-23T11:23:35.521" v="65"/>
          <ac:spMkLst>
            <pc:docMk/>
            <pc:sldMasterMk cId="2652772916" sldId="2147483908"/>
            <ac:spMk id="1027" creationId="{00000000-0000-0000-0000-000000000000}"/>
          </ac:spMkLst>
        </pc:spChg>
        <pc:sldLayoutChg chg="modSp add del">
          <pc:chgData name="Križan Viktor" userId="02fe330a-3fb4-4fde-b426-2b8d5557ba7d" providerId="ADAL" clId="{4FF8B03D-A598-468C-8863-D88052621FF7}" dt="2024-04-23T11:23:35.521" v="65"/>
          <pc:sldLayoutMkLst>
            <pc:docMk/>
            <pc:sldMasterMk cId="2652772916" sldId="2147483908"/>
            <pc:sldLayoutMk cId="515375601" sldId="2147483909"/>
          </pc:sldLayoutMkLst>
          <pc:spChg chg="mod">
            <ac:chgData name="Križan Viktor" userId="02fe330a-3fb4-4fde-b426-2b8d5557ba7d" providerId="ADAL" clId="{4FF8B03D-A598-468C-8863-D88052621FF7}" dt="2024-04-23T11:23:35.521" v="65"/>
            <ac:spMkLst>
              <pc:docMk/>
              <pc:sldMasterMk cId="2652772916" sldId="2147483908"/>
              <pc:sldLayoutMk cId="515375601" sldId="2147483909"/>
              <ac:spMk id="13" creationId="{00000000-0000-0000-0000-000000000000}"/>
            </ac:spMkLst>
          </pc:spChg>
          <pc:spChg chg="mod">
            <ac:chgData name="Križan Viktor" userId="02fe330a-3fb4-4fde-b426-2b8d5557ba7d" providerId="ADAL" clId="{4FF8B03D-A598-468C-8863-D88052621FF7}" dt="2024-04-23T11:23:35.521" v="65"/>
            <ac:spMkLst>
              <pc:docMk/>
              <pc:sldMasterMk cId="2652772916" sldId="2147483908"/>
              <pc:sldLayoutMk cId="515375601" sldId="2147483909"/>
              <ac:spMk id="15" creationId="{00000000-0000-0000-0000-000000000000}"/>
            </ac:spMkLst>
          </pc:spChg>
        </pc:sldLayoutChg>
        <pc:sldLayoutChg chg="add del">
          <pc:chgData name="Križan Viktor" userId="02fe330a-3fb4-4fde-b426-2b8d5557ba7d" providerId="ADAL" clId="{4FF8B03D-A598-468C-8863-D88052621FF7}" dt="2024-04-23T11:20:19.651" v="34" actId="47"/>
          <pc:sldLayoutMkLst>
            <pc:docMk/>
            <pc:sldMasterMk cId="2652772916" sldId="2147483908"/>
            <pc:sldLayoutMk cId="235050874" sldId="2147483910"/>
          </pc:sldLayoutMkLst>
        </pc:sldLayoutChg>
        <pc:sldLayoutChg chg="modSp add del">
          <pc:chgData name="Križan Viktor" userId="02fe330a-3fb4-4fde-b426-2b8d5557ba7d" providerId="ADAL" clId="{4FF8B03D-A598-468C-8863-D88052621FF7}" dt="2024-04-23T11:23:35.521" v="65"/>
          <pc:sldLayoutMkLst>
            <pc:docMk/>
            <pc:sldMasterMk cId="2652772916" sldId="2147483908"/>
            <pc:sldLayoutMk cId="4179427418" sldId="2147483911"/>
          </pc:sldLayoutMkLst>
          <pc:spChg chg="mod">
            <ac:chgData name="Križan Viktor" userId="02fe330a-3fb4-4fde-b426-2b8d5557ba7d" providerId="ADAL" clId="{4FF8B03D-A598-468C-8863-D88052621FF7}" dt="2024-04-23T11:23:35.521" v="65"/>
            <ac:spMkLst>
              <pc:docMk/>
              <pc:sldMasterMk cId="2652772916" sldId="2147483908"/>
              <pc:sldLayoutMk cId="4179427418" sldId="2147483911"/>
              <ac:spMk id="2" creationId="{00000000-0000-0000-0000-000000000000}"/>
            </ac:spMkLst>
          </pc:spChg>
          <pc:spChg chg="mod">
            <ac:chgData name="Križan Viktor" userId="02fe330a-3fb4-4fde-b426-2b8d5557ba7d" providerId="ADAL" clId="{4FF8B03D-A598-468C-8863-D88052621FF7}" dt="2024-04-23T11:23:35.521" v="65"/>
            <ac:spMkLst>
              <pc:docMk/>
              <pc:sldMasterMk cId="2652772916" sldId="2147483908"/>
              <pc:sldLayoutMk cId="4179427418" sldId="2147483911"/>
              <ac:spMk id="3" creationId="{00000000-0000-0000-0000-000000000000}"/>
            </ac:spMkLst>
          </pc:spChg>
          <pc:spChg chg="mod">
            <ac:chgData name="Križan Viktor" userId="02fe330a-3fb4-4fde-b426-2b8d5557ba7d" providerId="ADAL" clId="{4FF8B03D-A598-468C-8863-D88052621FF7}" dt="2024-04-23T11:23:35.521" v="65"/>
            <ac:spMkLst>
              <pc:docMk/>
              <pc:sldMasterMk cId="2652772916" sldId="2147483908"/>
              <pc:sldLayoutMk cId="4179427418" sldId="2147483911"/>
              <ac:spMk id="4" creationId="{00000000-0000-0000-0000-000000000000}"/>
            </ac:spMkLst>
          </pc:spChg>
        </pc:sldLayoutChg>
        <pc:sldLayoutChg chg="modSp add del">
          <pc:chgData name="Križan Viktor" userId="02fe330a-3fb4-4fde-b426-2b8d5557ba7d" providerId="ADAL" clId="{4FF8B03D-A598-468C-8863-D88052621FF7}" dt="2024-04-23T11:23:35.521" v="65"/>
          <pc:sldLayoutMkLst>
            <pc:docMk/>
            <pc:sldMasterMk cId="2652772916" sldId="2147483908"/>
            <pc:sldLayoutMk cId="1971626177" sldId="2147483912"/>
          </pc:sldLayoutMkLst>
          <pc:spChg chg="mod">
            <ac:chgData name="Križan Viktor" userId="02fe330a-3fb4-4fde-b426-2b8d5557ba7d" providerId="ADAL" clId="{4FF8B03D-A598-468C-8863-D88052621FF7}" dt="2024-04-23T11:23:35.521" v="65"/>
            <ac:spMkLst>
              <pc:docMk/>
              <pc:sldMasterMk cId="2652772916" sldId="2147483908"/>
              <pc:sldLayoutMk cId="1971626177" sldId="2147483912"/>
              <ac:spMk id="3" creationId="{00000000-0000-0000-0000-000000000000}"/>
            </ac:spMkLst>
          </pc:spChg>
          <pc:spChg chg="mod">
            <ac:chgData name="Križan Viktor" userId="02fe330a-3fb4-4fde-b426-2b8d5557ba7d" providerId="ADAL" clId="{4FF8B03D-A598-468C-8863-D88052621FF7}" dt="2024-04-23T11:23:35.521" v="65"/>
            <ac:spMkLst>
              <pc:docMk/>
              <pc:sldMasterMk cId="2652772916" sldId="2147483908"/>
              <pc:sldLayoutMk cId="1971626177" sldId="2147483912"/>
              <ac:spMk id="4" creationId="{00000000-0000-0000-0000-000000000000}"/>
            </ac:spMkLst>
          </pc:spChg>
        </pc:sldLayoutChg>
        <pc:sldLayoutChg chg="modSp add del">
          <pc:chgData name="Križan Viktor" userId="02fe330a-3fb4-4fde-b426-2b8d5557ba7d" providerId="ADAL" clId="{4FF8B03D-A598-468C-8863-D88052621FF7}" dt="2024-04-23T11:23:35.521" v="65"/>
          <pc:sldLayoutMkLst>
            <pc:docMk/>
            <pc:sldMasterMk cId="2652772916" sldId="2147483908"/>
            <pc:sldLayoutMk cId="2905432895" sldId="2147483913"/>
          </pc:sldLayoutMkLst>
          <pc:spChg chg="mod">
            <ac:chgData name="Križan Viktor" userId="02fe330a-3fb4-4fde-b426-2b8d5557ba7d" providerId="ADAL" clId="{4FF8B03D-A598-468C-8863-D88052621FF7}" dt="2024-04-23T11:23:35.521" v="65"/>
            <ac:spMkLst>
              <pc:docMk/>
              <pc:sldMasterMk cId="2652772916" sldId="2147483908"/>
              <pc:sldLayoutMk cId="2905432895" sldId="2147483913"/>
              <ac:spMk id="3" creationId="{00000000-0000-0000-0000-000000000000}"/>
            </ac:spMkLst>
          </pc:spChg>
        </pc:sldLayoutChg>
        <pc:sldLayoutChg chg="modSp add del">
          <pc:chgData name="Križan Viktor" userId="02fe330a-3fb4-4fde-b426-2b8d5557ba7d" providerId="ADAL" clId="{4FF8B03D-A598-468C-8863-D88052621FF7}" dt="2024-04-23T11:23:35.521" v="65"/>
          <pc:sldLayoutMkLst>
            <pc:docMk/>
            <pc:sldMasterMk cId="2652772916" sldId="2147483908"/>
            <pc:sldLayoutMk cId="487264107" sldId="2147483914"/>
          </pc:sldLayoutMkLst>
          <pc:spChg chg="mod">
            <ac:chgData name="Križan Viktor" userId="02fe330a-3fb4-4fde-b426-2b8d5557ba7d" providerId="ADAL" clId="{4FF8B03D-A598-468C-8863-D88052621FF7}" dt="2024-04-23T11:23:35.521" v="65"/>
            <ac:spMkLst>
              <pc:docMk/>
              <pc:sldMasterMk cId="2652772916" sldId="2147483908"/>
              <pc:sldLayoutMk cId="487264107" sldId="2147483914"/>
              <ac:spMk id="2" creationId="{00000000-0000-0000-0000-000000000000}"/>
            </ac:spMkLst>
          </pc:spChg>
        </pc:sldLayoutChg>
        <pc:sldLayoutChg chg="modSp add del">
          <pc:chgData name="Križan Viktor" userId="02fe330a-3fb4-4fde-b426-2b8d5557ba7d" providerId="ADAL" clId="{4FF8B03D-A598-468C-8863-D88052621FF7}" dt="2024-04-23T11:23:35.521" v="65"/>
          <pc:sldLayoutMkLst>
            <pc:docMk/>
            <pc:sldMasterMk cId="2652772916" sldId="2147483908"/>
            <pc:sldLayoutMk cId="1762851376" sldId="2147483915"/>
          </pc:sldLayoutMkLst>
          <pc:spChg chg="mod">
            <ac:chgData name="Križan Viktor" userId="02fe330a-3fb4-4fde-b426-2b8d5557ba7d" providerId="ADAL" clId="{4FF8B03D-A598-468C-8863-D88052621FF7}" dt="2024-04-23T11:23:35.521" v="65"/>
            <ac:spMkLst>
              <pc:docMk/>
              <pc:sldMasterMk cId="2652772916" sldId="2147483908"/>
              <pc:sldLayoutMk cId="1762851376" sldId="2147483915"/>
              <ac:spMk id="2" creationId="{00000000-0000-0000-0000-000000000000}"/>
            </ac:spMkLst>
          </pc:spChg>
          <pc:spChg chg="mod">
            <ac:chgData name="Križan Viktor" userId="02fe330a-3fb4-4fde-b426-2b8d5557ba7d" providerId="ADAL" clId="{4FF8B03D-A598-468C-8863-D88052621FF7}" dt="2024-04-23T11:23:35.521" v="65"/>
            <ac:spMkLst>
              <pc:docMk/>
              <pc:sldMasterMk cId="2652772916" sldId="2147483908"/>
              <pc:sldLayoutMk cId="1762851376" sldId="2147483915"/>
              <ac:spMk id="3" creationId="{00000000-0000-0000-0000-000000000000}"/>
            </ac:spMkLst>
          </pc:spChg>
          <pc:spChg chg="mod">
            <ac:chgData name="Križan Viktor" userId="02fe330a-3fb4-4fde-b426-2b8d5557ba7d" providerId="ADAL" clId="{4FF8B03D-A598-468C-8863-D88052621FF7}" dt="2024-04-23T11:23:35.521" v="65"/>
            <ac:spMkLst>
              <pc:docMk/>
              <pc:sldMasterMk cId="2652772916" sldId="2147483908"/>
              <pc:sldLayoutMk cId="1762851376" sldId="2147483915"/>
              <ac:spMk id="4" creationId="{00000000-0000-0000-0000-000000000000}"/>
            </ac:spMkLst>
          </pc:spChg>
          <pc:spChg chg="mod">
            <ac:chgData name="Križan Viktor" userId="02fe330a-3fb4-4fde-b426-2b8d5557ba7d" providerId="ADAL" clId="{4FF8B03D-A598-468C-8863-D88052621FF7}" dt="2024-04-23T11:23:35.521" v="65"/>
            <ac:spMkLst>
              <pc:docMk/>
              <pc:sldMasterMk cId="2652772916" sldId="2147483908"/>
              <pc:sldLayoutMk cId="1762851376" sldId="2147483915"/>
              <ac:spMk id="5" creationId="{00000000-0000-0000-0000-000000000000}"/>
            </ac:spMkLst>
          </pc:spChg>
        </pc:sldLayoutChg>
      </pc:sldMasterChg>
      <pc:sldMasterChg chg="addSp">
        <pc:chgData name="Križan Viktor" userId="02fe330a-3fb4-4fde-b426-2b8d5557ba7d" providerId="ADAL" clId="{4FF8B03D-A598-468C-8863-D88052621FF7}" dt="2024-04-23T11:23:35.521" v="65"/>
        <pc:sldMasterMkLst>
          <pc:docMk/>
          <pc:sldMasterMk cId="4291177692" sldId="2147483916"/>
        </pc:sldMasterMkLst>
        <pc:spChg chg="add">
          <ac:chgData name="Križan Viktor" userId="02fe330a-3fb4-4fde-b426-2b8d5557ba7d" providerId="ADAL" clId="{4FF8B03D-A598-468C-8863-D88052621FF7}" dt="2024-04-23T11:23:35.521" v="65"/>
          <ac:spMkLst>
            <pc:docMk/>
            <pc:sldMasterMk cId="4291177692" sldId="2147483916"/>
            <ac:spMk id="13" creationId="{496F9610-BF42-F187-431E-05C406F9B88A}"/>
          </ac:spMkLst>
        </pc:spChg>
        <pc:picChg chg="add">
          <ac:chgData name="Križan Viktor" userId="02fe330a-3fb4-4fde-b426-2b8d5557ba7d" providerId="ADAL" clId="{4FF8B03D-A598-468C-8863-D88052621FF7}" dt="2024-04-23T11:23:35.521" v="65"/>
          <ac:picMkLst>
            <pc:docMk/>
            <pc:sldMasterMk cId="4291177692" sldId="2147483916"/>
            <ac:picMk id="7" creationId="{39C28197-A2DB-DB91-E1AF-FB3367D0BC46}"/>
          </ac:picMkLst>
        </pc:picChg>
        <pc:picChg chg="add">
          <ac:chgData name="Križan Viktor" userId="02fe330a-3fb4-4fde-b426-2b8d5557ba7d" providerId="ADAL" clId="{4FF8B03D-A598-468C-8863-D88052621FF7}" dt="2024-04-23T11:23:35.521" v="65"/>
          <ac:picMkLst>
            <pc:docMk/>
            <pc:sldMasterMk cId="4291177692" sldId="2147483916"/>
            <ac:picMk id="8" creationId="{F5738998-2335-F63D-A0C9-1AD113DE3626}"/>
          </ac:picMkLst>
        </pc:picChg>
        <pc:picChg chg="add">
          <ac:chgData name="Križan Viktor" userId="02fe330a-3fb4-4fde-b426-2b8d5557ba7d" providerId="ADAL" clId="{4FF8B03D-A598-468C-8863-D88052621FF7}" dt="2024-04-23T11:23:35.521" v="65"/>
          <ac:picMkLst>
            <pc:docMk/>
            <pc:sldMasterMk cId="4291177692" sldId="2147483916"/>
            <ac:picMk id="9" creationId="{F44D8A9B-1098-E058-9937-BAB5EB81C85F}"/>
          </ac:picMkLst>
        </pc:picChg>
        <pc:picChg chg="add">
          <ac:chgData name="Križan Viktor" userId="02fe330a-3fb4-4fde-b426-2b8d5557ba7d" providerId="ADAL" clId="{4FF8B03D-A598-468C-8863-D88052621FF7}" dt="2024-04-23T11:23:35.521" v="65"/>
          <ac:picMkLst>
            <pc:docMk/>
            <pc:sldMasterMk cId="4291177692" sldId="2147483916"/>
            <ac:picMk id="10" creationId="{BE2D9794-1BDC-AEDF-E942-A5E0D4E84E77}"/>
          </ac:picMkLst>
        </pc:picChg>
        <pc:picChg chg="add">
          <ac:chgData name="Križan Viktor" userId="02fe330a-3fb4-4fde-b426-2b8d5557ba7d" providerId="ADAL" clId="{4FF8B03D-A598-468C-8863-D88052621FF7}" dt="2024-04-23T11:23:35.521" v="65"/>
          <ac:picMkLst>
            <pc:docMk/>
            <pc:sldMasterMk cId="4291177692" sldId="2147483916"/>
            <ac:picMk id="11" creationId="{72952A6E-3D70-0512-A185-BED60344AC05}"/>
          </ac:picMkLst>
        </pc:picChg>
        <pc:picChg chg="add">
          <ac:chgData name="Križan Viktor" userId="02fe330a-3fb4-4fde-b426-2b8d5557ba7d" providerId="ADAL" clId="{4FF8B03D-A598-468C-8863-D88052621FF7}" dt="2024-04-23T11:23:35.521" v="65"/>
          <ac:picMkLst>
            <pc:docMk/>
            <pc:sldMasterMk cId="4291177692" sldId="2147483916"/>
            <ac:picMk id="12" creationId="{D56F4E15-E1EB-41FD-CDEF-2C06673B9476}"/>
          </ac:picMkLst>
        </pc:picChg>
      </pc:sldMasterChg>
      <pc:sldMasterChg chg="addSp">
        <pc:chgData name="Križan Viktor" userId="02fe330a-3fb4-4fde-b426-2b8d5557ba7d" providerId="ADAL" clId="{4FF8B03D-A598-468C-8863-D88052621FF7}" dt="2024-04-23T11:23:35.521" v="65"/>
        <pc:sldMasterMkLst>
          <pc:docMk/>
          <pc:sldMasterMk cId="1803871385" sldId="2147483928"/>
        </pc:sldMasterMkLst>
        <pc:spChg chg="add">
          <ac:chgData name="Križan Viktor" userId="02fe330a-3fb4-4fde-b426-2b8d5557ba7d" providerId="ADAL" clId="{4FF8B03D-A598-468C-8863-D88052621FF7}" dt="2024-04-23T11:23:35.521" v="65"/>
          <ac:spMkLst>
            <pc:docMk/>
            <pc:sldMasterMk cId="1803871385" sldId="2147483928"/>
            <ac:spMk id="13" creationId="{A8F81BDF-799D-EFD0-282B-F3093F8F41C7}"/>
          </ac:spMkLst>
        </pc:spChg>
        <pc:picChg chg="add">
          <ac:chgData name="Križan Viktor" userId="02fe330a-3fb4-4fde-b426-2b8d5557ba7d" providerId="ADAL" clId="{4FF8B03D-A598-468C-8863-D88052621FF7}" dt="2024-04-23T11:23:35.521" v="65"/>
          <ac:picMkLst>
            <pc:docMk/>
            <pc:sldMasterMk cId="1803871385" sldId="2147483928"/>
            <ac:picMk id="7" creationId="{D68C958C-73EF-D694-80ED-3472C4542D12}"/>
          </ac:picMkLst>
        </pc:picChg>
        <pc:picChg chg="add">
          <ac:chgData name="Križan Viktor" userId="02fe330a-3fb4-4fde-b426-2b8d5557ba7d" providerId="ADAL" clId="{4FF8B03D-A598-468C-8863-D88052621FF7}" dt="2024-04-23T11:23:35.521" v="65"/>
          <ac:picMkLst>
            <pc:docMk/>
            <pc:sldMasterMk cId="1803871385" sldId="2147483928"/>
            <ac:picMk id="8" creationId="{9B862547-C86F-933F-FD2C-4DF619677B29}"/>
          </ac:picMkLst>
        </pc:picChg>
        <pc:picChg chg="add">
          <ac:chgData name="Križan Viktor" userId="02fe330a-3fb4-4fde-b426-2b8d5557ba7d" providerId="ADAL" clId="{4FF8B03D-A598-468C-8863-D88052621FF7}" dt="2024-04-23T11:23:35.521" v="65"/>
          <ac:picMkLst>
            <pc:docMk/>
            <pc:sldMasterMk cId="1803871385" sldId="2147483928"/>
            <ac:picMk id="9" creationId="{0E177CE8-D13D-7F13-3537-0222840D6D2A}"/>
          </ac:picMkLst>
        </pc:picChg>
        <pc:picChg chg="add">
          <ac:chgData name="Križan Viktor" userId="02fe330a-3fb4-4fde-b426-2b8d5557ba7d" providerId="ADAL" clId="{4FF8B03D-A598-468C-8863-D88052621FF7}" dt="2024-04-23T11:23:35.521" v="65"/>
          <ac:picMkLst>
            <pc:docMk/>
            <pc:sldMasterMk cId="1803871385" sldId="2147483928"/>
            <ac:picMk id="10" creationId="{0AC8ADE4-D42D-413E-62E9-38D987AA1337}"/>
          </ac:picMkLst>
        </pc:picChg>
        <pc:picChg chg="add">
          <ac:chgData name="Križan Viktor" userId="02fe330a-3fb4-4fde-b426-2b8d5557ba7d" providerId="ADAL" clId="{4FF8B03D-A598-468C-8863-D88052621FF7}" dt="2024-04-23T11:23:35.521" v="65"/>
          <ac:picMkLst>
            <pc:docMk/>
            <pc:sldMasterMk cId="1803871385" sldId="2147483928"/>
            <ac:picMk id="11" creationId="{706FE6F6-6B4E-1F1A-0137-B7E4020FED03}"/>
          </ac:picMkLst>
        </pc:picChg>
        <pc:picChg chg="add">
          <ac:chgData name="Križan Viktor" userId="02fe330a-3fb4-4fde-b426-2b8d5557ba7d" providerId="ADAL" clId="{4FF8B03D-A598-468C-8863-D88052621FF7}" dt="2024-04-23T11:23:35.521" v="65"/>
          <ac:picMkLst>
            <pc:docMk/>
            <pc:sldMasterMk cId="1803871385" sldId="2147483928"/>
            <ac:picMk id="12" creationId="{34B4F29A-CDAB-798E-C67E-421DCC2A8805}"/>
          </ac:picMkLst>
        </pc:picChg>
      </pc:sldMasterChg>
      <pc:sldMasterChg chg="addSp">
        <pc:chgData name="Križan Viktor" userId="02fe330a-3fb4-4fde-b426-2b8d5557ba7d" providerId="ADAL" clId="{4FF8B03D-A598-468C-8863-D88052621FF7}" dt="2024-04-23T11:23:35.521" v="65"/>
        <pc:sldMasterMkLst>
          <pc:docMk/>
          <pc:sldMasterMk cId="2449660369" sldId="2147483940"/>
        </pc:sldMasterMkLst>
        <pc:spChg chg="add">
          <ac:chgData name="Križan Viktor" userId="02fe330a-3fb4-4fde-b426-2b8d5557ba7d" providerId="ADAL" clId="{4FF8B03D-A598-468C-8863-D88052621FF7}" dt="2024-04-23T11:23:35.521" v="65"/>
          <ac:spMkLst>
            <pc:docMk/>
            <pc:sldMasterMk cId="2449660369" sldId="2147483940"/>
            <ac:spMk id="13" creationId="{3287CB50-DC65-ADC0-0AF4-A6754C125995}"/>
          </ac:spMkLst>
        </pc:spChg>
        <pc:picChg chg="add">
          <ac:chgData name="Križan Viktor" userId="02fe330a-3fb4-4fde-b426-2b8d5557ba7d" providerId="ADAL" clId="{4FF8B03D-A598-468C-8863-D88052621FF7}" dt="2024-04-23T11:23:35.521" v="65"/>
          <ac:picMkLst>
            <pc:docMk/>
            <pc:sldMasterMk cId="2449660369" sldId="2147483940"/>
            <ac:picMk id="7" creationId="{2E287F2D-308C-6CAA-9A99-4C8DF0311559}"/>
          </ac:picMkLst>
        </pc:picChg>
        <pc:picChg chg="add">
          <ac:chgData name="Križan Viktor" userId="02fe330a-3fb4-4fde-b426-2b8d5557ba7d" providerId="ADAL" clId="{4FF8B03D-A598-468C-8863-D88052621FF7}" dt="2024-04-23T11:23:35.521" v="65"/>
          <ac:picMkLst>
            <pc:docMk/>
            <pc:sldMasterMk cId="2449660369" sldId="2147483940"/>
            <ac:picMk id="8" creationId="{6C5CC800-8F68-5017-DB27-AD1346B6DE08}"/>
          </ac:picMkLst>
        </pc:picChg>
        <pc:picChg chg="add">
          <ac:chgData name="Križan Viktor" userId="02fe330a-3fb4-4fde-b426-2b8d5557ba7d" providerId="ADAL" clId="{4FF8B03D-A598-468C-8863-D88052621FF7}" dt="2024-04-23T11:23:35.521" v="65"/>
          <ac:picMkLst>
            <pc:docMk/>
            <pc:sldMasterMk cId="2449660369" sldId="2147483940"/>
            <ac:picMk id="9" creationId="{79646E5B-0396-8C6F-BAC0-62AE8F78C8A1}"/>
          </ac:picMkLst>
        </pc:picChg>
        <pc:picChg chg="add">
          <ac:chgData name="Križan Viktor" userId="02fe330a-3fb4-4fde-b426-2b8d5557ba7d" providerId="ADAL" clId="{4FF8B03D-A598-468C-8863-D88052621FF7}" dt="2024-04-23T11:23:35.521" v="65"/>
          <ac:picMkLst>
            <pc:docMk/>
            <pc:sldMasterMk cId="2449660369" sldId="2147483940"/>
            <ac:picMk id="10" creationId="{1F9E4B44-139C-AA9D-133F-101421CB5F8B}"/>
          </ac:picMkLst>
        </pc:picChg>
        <pc:picChg chg="add">
          <ac:chgData name="Križan Viktor" userId="02fe330a-3fb4-4fde-b426-2b8d5557ba7d" providerId="ADAL" clId="{4FF8B03D-A598-468C-8863-D88052621FF7}" dt="2024-04-23T11:23:35.521" v="65"/>
          <ac:picMkLst>
            <pc:docMk/>
            <pc:sldMasterMk cId="2449660369" sldId="2147483940"/>
            <ac:picMk id="11" creationId="{F5656F7D-22E4-0F03-9EBC-98B8C8D0D6DC}"/>
          </ac:picMkLst>
        </pc:picChg>
        <pc:picChg chg="add">
          <ac:chgData name="Križan Viktor" userId="02fe330a-3fb4-4fde-b426-2b8d5557ba7d" providerId="ADAL" clId="{4FF8B03D-A598-468C-8863-D88052621FF7}" dt="2024-04-23T11:23:35.521" v="65"/>
          <ac:picMkLst>
            <pc:docMk/>
            <pc:sldMasterMk cId="2449660369" sldId="2147483940"/>
            <ac:picMk id="12" creationId="{3E08FF57-15D3-7745-E089-5D2EC4972CCC}"/>
          </ac:picMkLst>
        </pc:pic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4" y="0"/>
            <a:ext cx="2971800" cy="458788"/>
          </a:xfrm>
          <a:prstGeom prst="rect">
            <a:avLst/>
          </a:prstGeom>
        </p:spPr>
        <p:txBody>
          <a:bodyPr vert="horz" lIns="91440" tIns="45720" rIns="91440" bIns="45720" rtlCol="0"/>
          <a:lstStyle>
            <a:lvl1pPr algn="r">
              <a:defRPr sz="1200"/>
            </a:lvl1pPr>
          </a:lstStyle>
          <a:p>
            <a:fld id="{8BE7D70A-D6FC-4CB4-A20A-81DA786F3385}" type="datetimeFigureOut">
              <a:rPr lang="x-none" smtClean="0"/>
              <a:t>03/06/2024</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1"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4"/>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4" y="8685214"/>
            <a:ext cx="2971800" cy="458787"/>
          </a:xfrm>
          <a:prstGeom prst="rect">
            <a:avLst/>
          </a:prstGeom>
        </p:spPr>
        <p:txBody>
          <a:bodyPr vert="horz" lIns="91440" tIns="45720" rIns="91440" bIns="45720" rtlCol="0" anchor="b"/>
          <a:lstStyle>
            <a:lvl1pPr algn="r">
              <a:defRPr sz="1200"/>
            </a:lvl1pPr>
          </a:lstStyle>
          <a:p>
            <a:fld id="{CF5587CB-86DB-42D1-811D-D56B0FA38CE5}" type="slidenum">
              <a:rPr lang="x-none" smtClean="0"/>
              <a:t>‹#›</a:t>
            </a:fld>
            <a:endParaRPr lang="x-none"/>
          </a:p>
        </p:txBody>
      </p:sp>
    </p:spTree>
    <p:extLst>
      <p:ext uri="{BB962C8B-B14F-4D97-AF65-F5344CB8AC3E}">
        <p14:creationId xmlns:p14="http://schemas.microsoft.com/office/powerpoint/2010/main" val="977333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10"/>
          </p:nvPr>
        </p:nvSpPr>
        <p:spPr/>
        <p:txBody>
          <a:bodyPr/>
          <a:lstStyle/>
          <a:p>
            <a:fld id="{CF5587CB-86DB-42D1-811D-D56B0FA38CE5}" type="slidenum">
              <a:rPr lang="x-none" smtClean="0"/>
              <a:t>2</a:t>
            </a:fld>
            <a:endParaRPr lang="x-none"/>
          </a:p>
        </p:txBody>
      </p:sp>
    </p:spTree>
    <p:extLst>
      <p:ext uri="{BB962C8B-B14F-4D97-AF65-F5344CB8AC3E}">
        <p14:creationId xmlns:p14="http://schemas.microsoft.com/office/powerpoint/2010/main" val="12853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The </a:t>
            </a:r>
            <a:r>
              <a:rPr lang="en-GB" sz="1200" b="0" i="0" kern="1200" dirty="0" err="1">
                <a:solidFill>
                  <a:schemeClr val="tx1"/>
                </a:solidFill>
                <a:effectLst/>
                <a:latin typeface="+mn-lt"/>
                <a:ea typeface="+mn-ea"/>
                <a:cs typeface="+mn-cs"/>
              </a:rPr>
              <a:t>MoveS</a:t>
            </a:r>
            <a:r>
              <a:rPr lang="en-GB" sz="1200" b="0" i="0" kern="1200" dirty="0">
                <a:solidFill>
                  <a:schemeClr val="tx1"/>
                </a:solidFill>
                <a:effectLst/>
                <a:latin typeface="+mn-lt"/>
                <a:ea typeface="+mn-ea"/>
                <a:cs typeface="+mn-cs"/>
              </a:rPr>
              <a:t> network was funded in 2018 by the European Commission (DG EMPL., Unit E1 and E2), it</a:t>
            </a:r>
            <a:r>
              <a:rPr lang="en-GB" b="0" i="0" dirty="0">
                <a:solidFill>
                  <a:srgbClr val="222222"/>
                </a:solidFill>
                <a:effectLst/>
                <a:latin typeface="Verdana" panose="020B0604030504040204" pitchFamily="34" charset="0"/>
              </a:rPr>
              <a:t> is coordinated by </a:t>
            </a:r>
            <a:r>
              <a:rPr lang="en-GB" b="0" i="0" dirty="0" err="1">
                <a:solidFill>
                  <a:srgbClr val="222222"/>
                </a:solidFill>
                <a:effectLst/>
                <a:latin typeface="Verdana" panose="020B0604030504040204" pitchFamily="34" charset="0"/>
              </a:rPr>
              <a:t>Eftheia</a:t>
            </a:r>
            <a:r>
              <a:rPr lang="en-GB" b="0" i="0" dirty="0">
                <a:solidFill>
                  <a:srgbClr val="222222"/>
                </a:solidFill>
                <a:effectLst/>
                <a:latin typeface="Verdana" panose="020B0604030504040204" pitchFamily="34" charset="0"/>
              </a:rPr>
              <a:t> and Deloitte, with the support of the University of Ljubljana and the University of Poitiers.</a:t>
            </a:r>
            <a:r>
              <a:rPr lang="en-BE" b="0" i="0" dirty="0">
                <a:solidFill>
                  <a:srgbClr val="222222"/>
                </a:solidFill>
                <a:effectLst/>
                <a:latin typeface="Verdana" panose="020B0604030504040204" pitchFamily="34" charset="0"/>
              </a:rPr>
              <a:t> It is a four-year project (2022-2025)</a:t>
            </a:r>
            <a:r>
              <a:rPr lang="it-IT" b="0" i="0" dirty="0">
                <a:solidFill>
                  <a:srgbClr val="222222"/>
                </a:solidFill>
                <a:effectLst/>
                <a:latin typeface="Verdana" panose="020B0604030504040204" pitchFamily="34" charset="0"/>
              </a:rPr>
              <a:t>.</a:t>
            </a:r>
            <a:endParaRPr kumimoji="0" lang="en-GB" altLang="nl-BE"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CF5587CB-86DB-42D1-811D-D56B0FA38CE5}" type="slidenum">
              <a:rPr lang="x-none" smtClean="0"/>
              <a:t>3</a:t>
            </a:fld>
            <a:endParaRPr lang="x-none"/>
          </a:p>
        </p:txBody>
      </p:sp>
    </p:spTree>
    <p:extLst>
      <p:ext uri="{BB962C8B-B14F-4D97-AF65-F5344CB8AC3E}">
        <p14:creationId xmlns:p14="http://schemas.microsoft.com/office/powerpoint/2010/main" val="2495602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200" b="1" i="0" kern="1200" dirty="0">
                <a:solidFill>
                  <a:schemeClr val="tx1"/>
                </a:solidFill>
                <a:effectLst/>
                <a:latin typeface="+mn-lt"/>
                <a:ea typeface="+mn-ea"/>
                <a:cs typeface="+mn-cs"/>
              </a:rPr>
              <a:t>MoveS</a:t>
            </a:r>
            <a:r>
              <a:rPr lang="en-GB" sz="1200" b="0" i="0" kern="1200" dirty="0">
                <a:solidFill>
                  <a:schemeClr val="tx1"/>
                </a:solidFill>
                <a:effectLst/>
                <a:latin typeface="+mn-lt"/>
                <a:ea typeface="+mn-ea"/>
                <a:cs typeface="+mn-cs"/>
              </a:rPr>
              <a:t> is a network of independent legal experts  in the fields of FMW</a:t>
            </a:r>
            <a:r>
              <a:rPr lang="it-IT"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SCC and posting. </a:t>
            </a:r>
            <a:r>
              <a:rPr kumimoji="0" lang="en-GB" altLang="nl-BE" sz="1200" b="0" i="0" u="none" strike="noStrike" kern="1200" cap="none" spc="0" normalizeH="0" baseline="0" noProof="0" dirty="0">
                <a:ln>
                  <a:noFill/>
                </a:ln>
                <a:solidFill>
                  <a:prstClr val="black"/>
                </a:solidFill>
                <a:effectLst/>
                <a:uLnTx/>
                <a:uFillTx/>
                <a:latin typeface="+mn-lt"/>
                <a:ea typeface="+mn-ea"/>
                <a:cs typeface="+mn-cs"/>
              </a:rPr>
              <a:t>It </a:t>
            </a:r>
            <a:r>
              <a:rPr lang="en-GB" sz="1200" b="0" i="0" kern="1200" dirty="0">
                <a:solidFill>
                  <a:schemeClr val="tx1"/>
                </a:solidFill>
                <a:effectLst/>
                <a:latin typeface="+mn-lt"/>
                <a:ea typeface="+mn-ea"/>
                <a:cs typeface="+mn-cs"/>
              </a:rPr>
              <a:t>covers the EU-27 countries, as well as the United Kingdom, Iceland, Norway, Liechtenstein, and Switzerland.</a:t>
            </a:r>
            <a:endParaRPr lang="x-none" dirty="0"/>
          </a:p>
        </p:txBody>
      </p:sp>
      <p:sp>
        <p:nvSpPr>
          <p:cNvPr id="4" name="Slide Number Placeholder 3"/>
          <p:cNvSpPr>
            <a:spLocks noGrp="1"/>
          </p:cNvSpPr>
          <p:nvPr>
            <p:ph type="sldNum" sz="quarter" idx="10"/>
          </p:nvPr>
        </p:nvSpPr>
        <p:spPr/>
        <p:txBody>
          <a:bodyPr/>
          <a:lstStyle/>
          <a:p>
            <a:fld id="{CF5587CB-86DB-42D1-811D-D56B0FA38CE5}" type="slidenum">
              <a:rPr lang="x-none" smtClean="0"/>
              <a:t>4</a:t>
            </a:fld>
            <a:endParaRPr lang="x-none"/>
          </a:p>
        </p:txBody>
      </p:sp>
    </p:spTree>
    <p:extLst>
      <p:ext uri="{BB962C8B-B14F-4D97-AF65-F5344CB8AC3E}">
        <p14:creationId xmlns:p14="http://schemas.microsoft.com/office/powerpoint/2010/main" val="883563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MoveS</a:t>
            </a:r>
            <a:r>
              <a:rPr lang="en-GB" dirty="0"/>
              <a:t> has two main objectives</a:t>
            </a:r>
            <a:r>
              <a:rPr lang="en-GB" sz="1200" b="0" i="0" kern="1200" dirty="0">
                <a:solidFill>
                  <a:schemeClr val="tx1"/>
                </a:solidFill>
                <a:effectLst/>
                <a:latin typeface="+mn-lt"/>
                <a:ea typeface="+mn-ea"/>
                <a:cs typeface="+mn-cs"/>
              </a:rPr>
              <a:t>. </a:t>
            </a:r>
            <a:endParaRPr lang="en-B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B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First, </a:t>
            </a:r>
            <a:r>
              <a:rPr lang="en-GB" dirty="0" err="1"/>
              <a:t>MoveS</a:t>
            </a:r>
            <a:r>
              <a:rPr lang="en-GB" dirty="0"/>
              <a:t> is to provide the EC with </a:t>
            </a:r>
            <a:r>
              <a:rPr lang="en-GB" altLang="nl-BE" dirty="0"/>
              <a:t>high-quality legal expertise in the areas of FMW</a:t>
            </a:r>
            <a:r>
              <a:rPr lang="it-IT" altLang="nl-BE" dirty="0"/>
              <a:t>, </a:t>
            </a:r>
            <a:r>
              <a:rPr lang="en-GB" altLang="nl-BE" dirty="0"/>
              <a:t>SSC and posting. This first aim is realise</a:t>
            </a:r>
            <a:r>
              <a:rPr lang="en-BE" altLang="nl-BE" dirty="0"/>
              <a:t>d through</a:t>
            </a:r>
            <a:r>
              <a:rPr lang="en-GB" altLang="nl-BE" dirty="0"/>
              <a:t> the preparation of: </a:t>
            </a:r>
            <a:r>
              <a:rPr lang="en-GB" b="1" i="0" dirty="0"/>
              <a:t>Legal Reports, </a:t>
            </a:r>
            <a:r>
              <a:rPr lang="en-BE" b="1" i="0" dirty="0"/>
              <a:t>bimonthly monitoring r</a:t>
            </a:r>
            <a:r>
              <a:rPr lang="en-GB" altLang="nl-BE" b="1" i="0" dirty="0" err="1"/>
              <a:t>eports</a:t>
            </a:r>
            <a:r>
              <a:rPr lang="en-GB" altLang="nl-BE" b="1" i="0" dirty="0"/>
              <a:t>,</a:t>
            </a:r>
            <a:r>
              <a:rPr lang="en-GB" altLang="nl-BE" b="0" i="0" dirty="0"/>
              <a:t> </a:t>
            </a:r>
            <a:r>
              <a:rPr lang="en-GB" altLang="nl-BE" b="1" dirty="0"/>
              <a:t>and replies to ad hoc requests</a:t>
            </a:r>
            <a:r>
              <a:rPr lang="en-GB" altLang="nl-BE" b="1" i="0" dirty="0"/>
              <a:t>. </a:t>
            </a:r>
            <a:r>
              <a:rPr lang="en-BE" altLang="nl-BE" b="0" i="0" dirty="0"/>
              <a:t>Second, b</a:t>
            </a:r>
            <a:r>
              <a:rPr lang="en-GB" altLang="nl-BE" b="0" dirty="0" err="1"/>
              <a:t>esides</a:t>
            </a:r>
            <a:r>
              <a:rPr lang="en-GB" altLang="nl-BE" b="0" dirty="0"/>
              <a:t> the objective of providing legal expertise,  </a:t>
            </a:r>
            <a:r>
              <a:rPr lang="en-GB" altLang="nl-BE" b="0" dirty="0" err="1"/>
              <a:t>MoveS</a:t>
            </a:r>
            <a:r>
              <a:rPr lang="en-GB" altLang="nl-BE" b="0" dirty="0"/>
              <a:t> plays an important role in disseminating expertise and increasing experts’ and practitioners’ knowledge in the fields of FMW</a:t>
            </a:r>
            <a:r>
              <a:rPr lang="it-IT" altLang="nl-BE" b="0" dirty="0"/>
              <a:t>, </a:t>
            </a:r>
            <a:r>
              <a:rPr lang="en-GB" altLang="nl-BE" b="0" dirty="0"/>
              <a:t>SSC and posting. This </a:t>
            </a:r>
            <a:r>
              <a:rPr lang="en-GB" altLang="nl-BE" dirty="0"/>
              <a:t>aim is realised through the organisation of </a:t>
            </a:r>
            <a:r>
              <a:rPr lang="en-GB" altLang="nl-BE" b="1" i="0" dirty="0"/>
              <a:t>national seminars,</a:t>
            </a:r>
            <a:r>
              <a:rPr lang="en-BE" altLang="nl-BE" b="1" i="0" dirty="0"/>
              <a:t> webinars</a:t>
            </a:r>
            <a:r>
              <a:rPr lang="it-IT" altLang="nl-BE" b="1" i="0" dirty="0"/>
              <a:t>, </a:t>
            </a:r>
            <a:r>
              <a:rPr lang="en-BE" altLang="nl-BE" b="1" i="0" dirty="0"/>
              <a:t>trainings for the EC staff</a:t>
            </a:r>
            <a:r>
              <a:rPr lang="it-IT" altLang="nl-BE" b="1" i="0" dirty="0"/>
              <a:t> and </a:t>
            </a:r>
            <a:r>
              <a:rPr lang="en-US" altLang="nl-BE" b="1" i="0" dirty="0"/>
              <a:t>by updating information tools, such as databases, and social media (</a:t>
            </a:r>
            <a:r>
              <a:rPr lang="en-US" altLang="nl-BE" b="1" i="0" dirty="0" err="1"/>
              <a:t>linkedin</a:t>
            </a:r>
            <a:r>
              <a:rPr lang="en-US" altLang="nl-BE" b="1" i="0" dirty="0"/>
              <a:t>). </a:t>
            </a:r>
            <a:endParaRPr lang="nl-BE" altLang="nl-BE" b="1" i="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nl-BE"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BE" altLang="nl-BE" b="1" i="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BE" altLang="nl-BE" b="1" i="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nl-BE" b="1" dirty="0"/>
          </a:p>
          <a:p>
            <a:endParaRPr lang="en-US" dirty="0"/>
          </a:p>
        </p:txBody>
      </p:sp>
      <p:sp>
        <p:nvSpPr>
          <p:cNvPr id="4" name="Slide Number Placeholder 3"/>
          <p:cNvSpPr>
            <a:spLocks noGrp="1"/>
          </p:cNvSpPr>
          <p:nvPr>
            <p:ph type="sldNum" sz="quarter" idx="10"/>
          </p:nvPr>
        </p:nvSpPr>
        <p:spPr/>
        <p:txBody>
          <a:bodyPr/>
          <a:lstStyle/>
          <a:p>
            <a:fld id="{CF5587CB-86DB-42D1-811D-D56B0FA38CE5}" type="slidenum">
              <a:rPr lang="x-none" smtClean="0"/>
              <a:t>5</a:t>
            </a:fld>
            <a:endParaRPr lang="x-none"/>
          </a:p>
        </p:txBody>
      </p:sp>
    </p:spTree>
    <p:extLst>
      <p:ext uri="{BB962C8B-B14F-4D97-AF65-F5344CB8AC3E}">
        <p14:creationId xmlns:p14="http://schemas.microsoft.com/office/powerpoint/2010/main" val="1986207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altLang="nl-BE" sz="1200" b="0" i="0" u="none" strike="noStrike" kern="1200" cap="none" spc="0" normalizeH="0" baseline="0" noProof="0" dirty="0">
                <a:ln>
                  <a:noFill/>
                </a:ln>
                <a:solidFill>
                  <a:prstClr val="black"/>
                </a:solidFill>
                <a:effectLst/>
                <a:uLnTx/>
                <a:uFillTx/>
                <a:latin typeface="+mn-lt"/>
                <a:ea typeface="+mn-ea"/>
                <a:cs typeface="+mn-cs"/>
              </a:rPr>
              <a:t>Here you have an </a:t>
            </a:r>
            <a:r>
              <a:rPr kumimoji="0" lang="it-IT" altLang="nl-BE" sz="1200" b="0" i="0" u="none" strike="noStrike" kern="1200" cap="none" spc="0" normalizeH="0" baseline="0" noProof="0" dirty="0">
                <a:ln>
                  <a:noFill/>
                </a:ln>
                <a:solidFill>
                  <a:prstClr val="black"/>
                </a:solidFill>
                <a:effectLst/>
                <a:uLnTx/>
                <a:uFillTx/>
                <a:latin typeface="+mn-lt"/>
                <a:ea typeface="Verdana" panose="020B0604030504040204" pitchFamily="34" charset="0"/>
                <a:cs typeface="+mn-cs"/>
              </a:rPr>
              <a:t>o</a:t>
            </a:r>
            <a:r>
              <a:rPr lang="en-BE" sz="1200" b="0" dirty="0" err="1">
                <a:solidFill>
                  <a:prstClr val="black"/>
                </a:solidFill>
                <a:ea typeface="Verdana" panose="020B0604030504040204" pitchFamily="34" charset="0"/>
                <a:cs typeface="Verdana" panose="020B0604030504040204" pitchFamily="34" charset="0"/>
              </a:rPr>
              <a:t>verview</a:t>
            </a:r>
            <a:r>
              <a:rPr lang="en-BE" sz="1200" b="0" dirty="0">
                <a:solidFill>
                  <a:prstClr val="black"/>
                </a:solidFill>
                <a:ea typeface="Verdana" panose="020B0604030504040204" pitchFamily="34" charset="0"/>
                <a:cs typeface="Verdana" panose="020B0604030504040204" pitchFamily="34" charset="0"/>
              </a:rPr>
              <a:t> of the </a:t>
            </a:r>
            <a:r>
              <a:rPr lang="en-BE" sz="1200" b="0" dirty="0" err="1">
                <a:solidFill>
                  <a:prstClr val="black"/>
                </a:solidFill>
                <a:ea typeface="Verdana" panose="020B0604030504040204" pitchFamily="34" charset="0"/>
                <a:cs typeface="Verdana" panose="020B0604030504040204" pitchFamily="34" charset="0"/>
              </a:rPr>
              <a:t>MoveS</a:t>
            </a:r>
            <a:r>
              <a:rPr lang="en-BE" sz="1200" b="0" dirty="0">
                <a:solidFill>
                  <a:prstClr val="black"/>
                </a:solidFill>
                <a:ea typeface="Verdana" panose="020B0604030504040204" pitchFamily="34" charset="0"/>
                <a:cs typeface="Verdana" panose="020B0604030504040204" pitchFamily="34" charset="0"/>
              </a:rPr>
              <a:t> legal reports published in the previous years.</a:t>
            </a:r>
            <a:endParaRPr lang="x-none" b="0"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altLang="nl-BE" sz="1200" b="0" i="0" u="none" strike="noStrike" kern="1200" cap="none" spc="0" normalizeH="0" baseline="0" noProof="0" dirty="0">
                <a:ln>
                  <a:noFill/>
                </a:ln>
                <a:solidFill>
                  <a:prstClr val="black"/>
                </a:solidFill>
                <a:effectLst/>
                <a:uLnTx/>
                <a:uFillTx/>
                <a:latin typeface="+mn-lt"/>
                <a:ea typeface="+mn-ea"/>
                <a:cs typeface="+mn-cs"/>
              </a:rPr>
              <a:t>Legal Reports are in depth studies on specific topics in the field of social security coordination and free movement of workers</a:t>
            </a:r>
            <a:r>
              <a:rPr kumimoji="0" lang="en-BE" altLang="nl-BE" sz="1200" b="0" i="0" u="none" strike="noStrike" kern="1200" cap="none" spc="0" normalizeH="0" baseline="0" noProof="0" dirty="0">
                <a:ln>
                  <a:noFill/>
                </a:ln>
                <a:solidFill>
                  <a:prstClr val="black"/>
                </a:solidFill>
                <a:effectLst/>
                <a:uLnTx/>
                <a:uFillTx/>
                <a:latin typeface="+mn-lt"/>
                <a:ea typeface="+mn-ea"/>
                <a:cs typeface="+mn-cs"/>
              </a:rPr>
              <a:t>/posting</a:t>
            </a:r>
            <a:r>
              <a:rPr kumimoji="0" lang="en-GB" altLang="nl-BE" sz="1200" b="0" i="0" u="none" strike="noStrike" kern="1200" cap="none" spc="0" normalizeH="0" baseline="0" noProof="0" dirty="0">
                <a:ln>
                  <a:noFill/>
                </a:ln>
                <a:solidFill>
                  <a:prstClr val="black"/>
                </a:solidFill>
                <a:effectLst/>
                <a:uLnTx/>
                <a:uFillTx/>
                <a:latin typeface="+mn-lt"/>
                <a:ea typeface="+mn-ea"/>
                <a:cs typeface="+mn-cs"/>
              </a:rPr>
              <a:t>. </a:t>
            </a:r>
            <a:endParaRPr kumimoji="0" lang="en-B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dirty="0">
                <a:solidFill>
                  <a:prstClr val="black"/>
                </a:solidFill>
                <a:ea typeface="Verdana" panose="020B0604030504040204" pitchFamily="34" charset="0"/>
                <a:cs typeface="Verdana" panose="020B0604030504040204" pitchFamily="34" charset="0"/>
              </a:rPr>
              <a:t>Once finalised, the Legal Reports </a:t>
            </a:r>
            <a:r>
              <a:rPr lang="en-BE" sz="1200" b="0" dirty="0">
                <a:solidFill>
                  <a:prstClr val="black"/>
                </a:solidFill>
                <a:ea typeface="Verdana" panose="020B0604030504040204" pitchFamily="34" charset="0"/>
                <a:cs typeface="Verdana" panose="020B0604030504040204" pitchFamily="34" charset="0"/>
              </a:rPr>
              <a:t>might be made </a:t>
            </a:r>
            <a:r>
              <a:rPr lang="en-GB" sz="1200" b="0" dirty="0">
                <a:solidFill>
                  <a:prstClr val="black"/>
                </a:solidFill>
                <a:ea typeface="Verdana" panose="020B0604030504040204" pitchFamily="34" charset="0"/>
                <a:cs typeface="Verdana" panose="020B0604030504040204" pitchFamily="34" charset="0"/>
              </a:rPr>
              <a:t>available on the </a:t>
            </a:r>
            <a:r>
              <a:rPr lang="en-GB" sz="1200" b="0" dirty="0" err="1">
                <a:solidFill>
                  <a:prstClr val="black"/>
                </a:solidFill>
                <a:ea typeface="Verdana" panose="020B0604030504040204" pitchFamily="34" charset="0"/>
                <a:cs typeface="Verdana" panose="020B0604030504040204" pitchFamily="34" charset="0"/>
              </a:rPr>
              <a:t>MoveS</a:t>
            </a:r>
            <a:r>
              <a:rPr lang="en-GB" sz="1200" b="0" dirty="0">
                <a:solidFill>
                  <a:prstClr val="black"/>
                </a:solidFill>
                <a:ea typeface="Verdana" panose="020B0604030504040204" pitchFamily="34" charset="0"/>
                <a:cs typeface="Verdana" panose="020B0604030504040204" pitchFamily="34" charset="0"/>
              </a:rPr>
              <a:t> dedicated webpage on DG EMPL website and uploaded on the </a:t>
            </a:r>
            <a:r>
              <a:rPr lang="en-GB" sz="1200" b="0" dirty="0" err="1">
                <a:solidFill>
                  <a:prstClr val="black"/>
                </a:solidFill>
                <a:ea typeface="Verdana" panose="020B0604030504040204" pitchFamily="34" charset="0"/>
                <a:cs typeface="Verdana" panose="020B0604030504040204" pitchFamily="34" charset="0"/>
              </a:rPr>
              <a:t>MoveS</a:t>
            </a:r>
            <a:r>
              <a:rPr lang="en-GB" sz="1200" b="0" dirty="0">
                <a:solidFill>
                  <a:prstClr val="black"/>
                </a:solidFill>
                <a:ea typeface="Verdana" panose="020B0604030504040204" pitchFamily="34" charset="0"/>
                <a:cs typeface="Verdana" panose="020B0604030504040204" pitchFamily="34" charset="0"/>
              </a:rPr>
              <a:t> LinkedIn group. </a:t>
            </a:r>
            <a:endParaRPr lang="en-BE" sz="1200" b="0" dirty="0">
              <a:solidFill>
                <a:prstClr val="black"/>
              </a:solidFill>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CF5587CB-86DB-42D1-811D-D56B0FA38CE5}" type="slidenum">
              <a:rPr lang="x-none" smtClean="0"/>
              <a:t>6</a:t>
            </a:fld>
            <a:endParaRPr lang="x-none"/>
          </a:p>
        </p:txBody>
      </p:sp>
    </p:spTree>
    <p:extLst>
      <p:ext uri="{BB962C8B-B14F-4D97-AF65-F5344CB8AC3E}">
        <p14:creationId xmlns:p14="http://schemas.microsoft.com/office/powerpoint/2010/main" val="218043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Here you can see the list of the </a:t>
            </a:r>
            <a:r>
              <a:rPr lang="en-BE" noProof="0" dirty="0"/>
              <a:t>202</a:t>
            </a:r>
            <a:r>
              <a:rPr lang="it-IT" noProof="0" dirty="0"/>
              <a:t>4</a:t>
            </a:r>
            <a:r>
              <a:rPr lang="en-BE" noProof="0" dirty="0"/>
              <a:t> </a:t>
            </a:r>
            <a:r>
              <a:rPr lang="en-GB" noProof="0" dirty="0"/>
              <a:t>seminars. The seminars are organised throughout Europe. The seminars are co-organised with the national experts of the countries concerned with content input from two </a:t>
            </a:r>
            <a:r>
              <a:rPr lang="en-GB" noProof="0" dirty="0" err="1"/>
              <a:t>MoveS</a:t>
            </a:r>
            <a:r>
              <a:rPr lang="en-GB" noProof="0" dirty="0"/>
              <a:t> experts who act as ‘visiting experts’ and EC representatives. </a:t>
            </a:r>
            <a:r>
              <a:rPr lang="en-GB" sz="1200" b="1" i="0" kern="1200" dirty="0">
                <a:solidFill>
                  <a:schemeClr val="tx1"/>
                </a:solidFill>
                <a:effectLst/>
                <a:latin typeface="+mn-lt"/>
                <a:ea typeface="+mn-ea"/>
                <a:cs typeface="+mn-cs"/>
              </a:rPr>
              <a:t>The seminars are targeted to representatives of social partners and NGOs, civil servants, judges, lawyers, academics and other stakeholders in the field of free movement of workers and social security coordination.</a:t>
            </a:r>
            <a:r>
              <a:rPr lang="en-BE" sz="1200" b="1" i="0" kern="1200" dirty="0">
                <a:solidFill>
                  <a:schemeClr val="tx1"/>
                </a:solidFill>
                <a:effectLst/>
                <a:latin typeface="+mn-lt"/>
                <a:ea typeface="+mn-ea"/>
                <a:cs typeface="+mn-cs"/>
              </a:rPr>
              <a:t> </a:t>
            </a:r>
            <a:endParaRPr lang="x-none" b="1" dirty="0"/>
          </a:p>
          <a:p>
            <a:endParaRPr lang="it-IT" dirty="0"/>
          </a:p>
        </p:txBody>
      </p:sp>
      <p:sp>
        <p:nvSpPr>
          <p:cNvPr id="4" name="Slide Number Placeholder 3"/>
          <p:cNvSpPr>
            <a:spLocks noGrp="1"/>
          </p:cNvSpPr>
          <p:nvPr>
            <p:ph type="sldNum" sz="quarter" idx="5"/>
          </p:nvPr>
        </p:nvSpPr>
        <p:spPr/>
        <p:txBody>
          <a:bodyPr/>
          <a:lstStyle/>
          <a:p>
            <a:fld id="{CF5587CB-86DB-42D1-811D-D56B0FA38CE5}" type="slidenum">
              <a:rPr lang="x-none" smtClean="0"/>
              <a:t>7</a:t>
            </a:fld>
            <a:endParaRPr lang="x-none"/>
          </a:p>
        </p:txBody>
      </p:sp>
    </p:spTree>
    <p:extLst>
      <p:ext uri="{BB962C8B-B14F-4D97-AF65-F5344CB8AC3E}">
        <p14:creationId xmlns:p14="http://schemas.microsoft.com/office/powerpoint/2010/main" val="3150399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noProof="0" dirty="0"/>
              <a:t>The </a:t>
            </a:r>
            <a:r>
              <a:rPr lang="it-IT" noProof="0" dirty="0" err="1"/>
              <a:t>webinars</a:t>
            </a:r>
            <a:r>
              <a:rPr lang="it-IT" noProof="0" dirty="0"/>
              <a:t> for </a:t>
            </a:r>
            <a:r>
              <a:rPr lang="it-IT" noProof="0" dirty="0" err="1"/>
              <a:t>this</a:t>
            </a:r>
            <a:r>
              <a:rPr lang="it-IT" noProof="0" dirty="0"/>
              <a:t> </a:t>
            </a:r>
            <a:r>
              <a:rPr lang="it-IT" noProof="0" dirty="0" err="1"/>
              <a:t>year</a:t>
            </a:r>
            <a:r>
              <a:rPr lang="it-IT" noProof="0" dirty="0"/>
              <a:t> </a:t>
            </a:r>
            <a:r>
              <a:rPr lang="it-IT" noProof="0" dirty="0" err="1"/>
              <a:t>still</a:t>
            </a:r>
            <a:r>
              <a:rPr lang="it-IT" noProof="0" dirty="0"/>
              <a:t> </a:t>
            </a:r>
            <a:r>
              <a:rPr lang="it-IT" noProof="0" dirty="0" err="1"/>
              <a:t>need</a:t>
            </a:r>
            <a:r>
              <a:rPr lang="it-IT" noProof="0" dirty="0"/>
              <a:t> to be </a:t>
            </a:r>
            <a:r>
              <a:rPr lang="it-IT" noProof="0" dirty="0" err="1"/>
              <a:t>defined</a:t>
            </a:r>
            <a:r>
              <a:rPr lang="it-IT" noProof="0" dirty="0"/>
              <a:t>. </a:t>
            </a:r>
            <a:r>
              <a:rPr lang="it-IT" noProof="0" dirty="0" err="1"/>
              <a:t>However</a:t>
            </a:r>
            <a:r>
              <a:rPr lang="it-IT" noProof="0" dirty="0"/>
              <a:t>, </a:t>
            </a:r>
            <a:r>
              <a:rPr lang="it-IT" noProof="0" dirty="0" err="1"/>
              <a:t>compared</a:t>
            </a:r>
            <a:r>
              <a:rPr lang="it-IT" noProof="0" dirty="0"/>
              <a:t> to the </a:t>
            </a:r>
            <a:r>
              <a:rPr lang="it-IT" noProof="0" dirty="0" err="1"/>
              <a:t>seminars</a:t>
            </a:r>
            <a:r>
              <a:rPr lang="it-IT" noProof="0" dirty="0"/>
              <a:t>, </a:t>
            </a:r>
            <a:r>
              <a:rPr lang="it-IT" noProof="0" dirty="0" err="1"/>
              <a:t>webinars</a:t>
            </a:r>
            <a:r>
              <a:rPr lang="it-IT" noProof="0" dirty="0"/>
              <a:t> </a:t>
            </a:r>
            <a:r>
              <a:rPr lang="it-IT" noProof="0" dirty="0" err="1"/>
              <a:t>have</a:t>
            </a:r>
            <a:r>
              <a:rPr lang="it-IT" noProof="0" dirty="0"/>
              <a:t> a </a:t>
            </a:r>
            <a:r>
              <a:rPr lang="it-IT" noProof="0" dirty="0" err="1"/>
              <a:t>european</a:t>
            </a:r>
            <a:r>
              <a:rPr lang="it-IT" noProof="0" dirty="0"/>
              <a:t> </a:t>
            </a:r>
            <a:r>
              <a:rPr lang="it-IT" noProof="0" dirty="0" err="1"/>
              <a:t>dimension</a:t>
            </a:r>
            <a:r>
              <a:rPr lang="it-IT" noProof="0" dirty="0"/>
              <a:t>, and are </a:t>
            </a:r>
            <a:r>
              <a:rPr lang="it-IT" noProof="0" dirty="0" err="1"/>
              <a:t>targeted</a:t>
            </a:r>
            <a:r>
              <a:rPr lang="it-IT" noProof="0" dirty="0"/>
              <a:t> to a more mixed audience, overall </a:t>
            </a:r>
            <a:r>
              <a:rPr lang="it-IT" noProof="0" dirty="0" err="1"/>
              <a:t>competent</a:t>
            </a:r>
            <a:r>
              <a:rPr lang="it-IT" noProof="0" dirty="0"/>
              <a:t> institutions of the </a:t>
            </a:r>
            <a:r>
              <a:rPr lang="it-IT" noProof="0" dirty="0" err="1"/>
              <a:t>subject</a:t>
            </a:r>
            <a:r>
              <a:rPr lang="it-IT" noProof="0" dirty="0"/>
              <a:t> </a:t>
            </a:r>
            <a:r>
              <a:rPr lang="it-IT" noProof="0" dirty="0" err="1"/>
              <a:t>at</a:t>
            </a:r>
            <a:r>
              <a:rPr lang="it-IT" noProof="0" dirty="0"/>
              <a:t> </a:t>
            </a:r>
            <a:r>
              <a:rPr lang="it-IT" noProof="0" dirty="0" err="1"/>
              <a:t>stake</a:t>
            </a:r>
            <a:r>
              <a:rPr lang="it-IT" noProof="0" dirty="0"/>
              <a:t>, </a:t>
            </a:r>
            <a:r>
              <a:rPr lang="it-IT" noProof="0" dirty="0" err="1"/>
              <a:t>practioners</a:t>
            </a:r>
            <a:r>
              <a:rPr lang="it-IT" noProof="0" dirty="0"/>
              <a:t>, and </a:t>
            </a:r>
            <a:r>
              <a:rPr lang="it-IT" noProof="0" dirty="0" err="1"/>
              <a:t>academics</a:t>
            </a:r>
            <a:r>
              <a:rPr lang="it-IT" noProof="0" dirty="0"/>
              <a:t>. </a:t>
            </a:r>
            <a:r>
              <a:rPr lang="it-IT" noProof="0" dirty="0" err="1"/>
              <a:t>Usually</a:t>
            </a:r>
            <a:r>
              <a:rPr lang="it-IT" noProof="0" dirty="0"/>
              <a:t> </a:t>
            </a:r>
            <a:r>
              <a:rPr lang="it-IT" noProof="0" dirty="0" err="1"/>
              <a:t>webinars</a:t>
            </a:r>
            <a:r>
              <a:rPr lang="it-IT" noProof="0" dirty="0"/>
              <a:t> </a:t>
            </a:r>
            <a:r>
              <a:rPr lang="it-IT" noProof="0" dirty="0" err="1"/>
              <a:t>allow</a:t>
            </a:r>
            <a:r>
              <a:rPr lang="it-IT" noProof="0" dirty="0"/>
              <a:t> the audience to </a:t>
            </a:r>
            <a:r>
              <a:rPr lang="it-IT" noProof="0" dirty="0" err="1"/>
              <a:t>have</a:t>
            </a:r>
            <a:r>
              <a:rPr lang="it-IT" noProof="0" dirty="0"/>
              <a:t> an </a:t>
            </a:r>
            <a:r>
              <a:rPr lang="it-IT" noProof="0" dirty="0" err="1"/>
              <a:t>overview</a:t>
            </a:r>
            <a:r>
              <a:rPr lang="it-IT" noProof="0" dirty="0"/>
              <a:t> on the </a:t>
            </a:r>
            <a:r>
              <a:rPr lang="it-IT" noProof="0" dirty="0" err="1"/>
              <a:t>topic</a:t>
            </a:r>
            <a:r>
              <a:rPr lang="it-IT" noProof="0" dirty="0"/>
              <a:t> </a:t>
            </a:r>
            <a:r>
              <a:rPr lang="it-IT" noProof="0" dirty="0" err="1"/>
              <a:t>at</a:t>
            </a:r>
            <a:r>
              <a:rPr lang="it-IT" noProof="0" dirty="0"/>
              <a:t> </a:t>
            </a:r>
            <a:r>
              <a:rPr lang="it-IT" noProof="0" dirty="0" err="1"/>
              <a:t>issue</a:t>
            </a:r>
            <a:r>
              <a:rPr lang="it-IT" noProof="0" dirty="0"/>
              <a:t>, and </a:t>
            </a:r>
            <a:r>
              <a:rPr lang="it-IT" noProof="0" dirty="0" err="1"/>
              <a:t>then</a:t>
            </a:r>
            <a:r>
              <a:rPr lang="it-IT" noProof="0" dirty="0"/>
              <a:t> </a:t>
            </a:r>
            <a:r>
              <a:rPr lang="it-IT" noProof="0" dirty="0" err="1"/>
              <a:t>competent</a:t>
            </a:r>
            <a:r>
              <a:rPr lang="it-IT" noProof="0" dirty="0"/>
              <a:t> institutions or social partners are </a:t>
            </a:r>
            <a:r>
              <a:rPr lang="it-IT" noProof="0" dirty="0" err="1"/>
              <a:t>involved</a:t>
            </a:r>
            <a:r>
              <a:rPr lang="it-IT" noProof="0" dirty="0"/>
              <a:t> in the </a:t>
            </a:r>
            <a:r>
              <a:rPr lang="it-IT" noProof="0" dirty="0" err="1"/>
              <a:t>discussion</a:t>
            </a:r>
            <a:r>
              <a:rPr lang="it-IT" noProof="0" dirty="0"/>
              <a:t>. </a:t>
            </a:r>
            <a:r>
              <a:rPr lang="it-IT" noProof="0" dirty="0" err="1"/>
              <a:t>Webinars</a:t>
            </a:r>
            <a:r>
              <a:rPr lang="it-IT" noProof="0" dirty="0"/>
              <a:t> last </a:t>
            </a:r>
            <a:r>
              <a:rPr lang="it-IT" noProof="0" dirty="0" err="1"/>
              <a:t>about</a:t>
            </a:r>
            <a:r>
              <a:rPr lang="it-IT" noProof="0" dirty="0"/>
              <a:t> 2h and </a:t>
            </a:r>
            <a:r>
              <a:rPr lang="it-IT" noProof="0" dirty="0" err="1"/>
              <a:t>half</a:t>
            </a:r>
            <a:r>
              <a:rPr lang="it-IT" noProof="0" dirty="0"/>
              <a:t> and are </a:t>
            </a:r>
            <a:r>
              <a:rPr lang="it-IT" noProof="0" dirty="0" err="1"/>
              <a:t>exclusively</a:t>
            </a:r>
            <a:r>
              <a:rPr lang="it-IT" noProof="0" dirty="0"/>
              <a:t> online. </a:t>
            </a:r>
            <a:endParaRPr lang="en-BE" dirty="0"/>
          </a:p>
        </p:txBody>
      </p:sp>
      <p:sp>
        <p:nvSpPr>
          <p:cNvPr id="4" name="Slide Number Placeholder 3"/>
          <p:cNvSpPr>
            <a:spLocks noGrp="1"/>
          </p:cNvSpPr>
          <p:nvPr>
            <p:ph type="sldNum" sz="quarter" idx="5"/>
          </p:nvPr>
        </p:nvSpPr>
        <p:spPr/>
        <p:txBody>
          <a:bodyPr/>
          <a:lstStyle/>
          <a:p>
            <a:fld id="{CF5587CB-86DB-42D1-811D-D56B0FA38CE5}" type="slidenum">
              <a:rPr lang="x-none" smtClean="0"/>
              <a:t>8</a:t>
            </a:fld>
            <a:endParaRPr lang="x-none"/>
          </a:p>
        </p:txBody>
      </p:sp>
    </p:spTree>
    <p:extLst>
      <p:ext uri="{BB962C8B-B14F-4D97-AF65-F5344CB8AC3E}">
        <p14:creationId xmlns:p14="http://schemas.microsoft.com/office/powerpoint/2010/main" val="1226491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CF5587CB-86DB-42D1-811D-D56B0FA38CE5}" type="slidenum">
              <a:rPr lang="x-none" smtClean="0"/>
              <a:t>9</a:t>
            </a:fld>
            <a:endParaRPr lang="x-none"/>
          </a:p>
        </p:txBody>
      </p:sp>
    </p:spTree>
    <p:extLst>
      <p:ext uri="{BB962C8B-B14F-4D97-AF65-F5344CB8AC3E}">
        <p14:creationId xmlns:p14="http://schemas.microsoft.com/office/powerpoint/2010/main" val="1741325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Thank you very much for your attention! If you have any question, I will be happy to answer them at the end of the morning session.</a:t>
            </a:r>
            <a:endParaRPr lang="x-none" dirty="0"/>
          </a:p>
        </p:txBody>
      </p:sp>
      <p:sp>
        <p:nvSpPr>
          <p:cNvPr id="4" name="Slide Number Placeholder 3"/>
          <p:cNvSpPr>
            <a:spLocks noGrp="1"/>
          </p:cNvSpPr>
          <p:nvPr>
            <p:ph type="sldNum" sz="quarter" idx="10"/>
          </p:nvPr>
        </p:nvSpPr>
        <p:spPr/>
        <p:txBody>
          <a:bodyPr/>
          <a:lstStyle/>
          <a:p>
            <a:fld id="{CF5587CB-86DB-42D1-811D-D56B0FA38CE5}" type="slidenum">
              <a:rPr lang="x-none" smtClean="0"/>
              <a:t>10</a:t>
            </a:fld>
            <a:endParaRPr lang="x-none"/>
          </a:p>
        </p:txBody>
      </p:sp>
    </p:spTree>
    <p:extLst>
      <p:ext uri="{BB962C8B-B14F-4D97-AF65-F5344CB8AC3E}">
        <p14:creationId xmlns:p14="http://schemas.microsoft.com/office/powerpoint/2010/main" val="19842239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2"/>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4" y="258042"/>
            <a:ext cx="1659793" cy="1152460"/>
          </a:xfrm>
          <a:prstGeom prst="rect">
            <a:avLst/>
          </a:prstGeom>
        </p:spPr>
      </p:pic>
      <p:sp>
        <p:nvSpPr>
          <p:cNvPr id="6" name="Title 1"/>
          <p:cNvSpPr>
            <a:spLocks noGrp="1"/>
          </p:cNvSpPr>
          <p:nvPr>
            <p:ph type="ctrTitle"/>
          </p:nvPr>
        </p:nvSpPr>
        <p:spPr>
          <a:xfrm>
            <a:off x="1071351" y="1992574"/>
            <a:ext cx="10065224"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7"/>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60"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6096001" y="5557903"/>
            <a:ext cx="5040313" cy="528998"/>
          </a:xfrm>
        </p:spPr>
        <p:txBody>
          <a:bodyPr>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4170263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bg>
      <p:bgPr>
        <a:gradFill>
          <a:gsLst>
            <a:gs pos="30000">
              <a:srgbClr val="510DCD"/>
            </a:gs>
            <a:gs pos="100000">
              <a:srgbClr val="1E094A"/>
            </a:gs>
          </a:gsLst>
          <a:path path="circle">
            <a:fillToRect l="100000" t="100000"/>
          </a:path>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E4A0E7-BEC2-C873-2C2F-FD9C95E329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033852" y="6045988"/>
            <a:ext cx="1715733" cy="450422"/>
          </a:xfrm>
          <a:prstGeom prst="rect">
            <a:avLst/>
          </a:prstGeom>
        </p:spPr>
      </p:pic>
      <p:cxnSp>
        <p:nvCxnSpPr>
          <p:cNvPr id="3" name="Straight Connector 2">
            <a:extLst>
              <a:ext uri="{FF2B5EF4-FFF2-40B4-BE49-F238E27FC236}">
                <a16:creationId xmlns:a16="http://schemas.microsoft.com/office/drawing/2014/main" id="{AC8A25B3-39EA-2F15-2B4F-96DDDBCEBC5C}"/>
              </a:ext>
            </a:extLst>
          </p:cNvPr>
          <p:cNvCxnSpPr/>
          <p:nvPr userDrawn="1"/>
        </p:nvCxnSpPr>
        <p:spPr>
          <a:xfrm flipH="1">
            <a:off x="838201" y="2"/>
            <a:ext cx="1" cy="1276357"/>
          </a:xfrm>
          <a:prstGeom prst="line">
            <a:avLst/>
          </a:prstGeom>
          <a:ln w="28575">
            <a:solidFill>
              <a:srgbClr val="FFEB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7104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A5A226-4A98-A4EB-C4D2-D36A7E93E0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153"/>
            <a:ext cx="12203981" cy="813297"/>
          </a:xfrm>
          <a:prstGeom prst="rect">
            <a:avLst/>
          </a:prstGeom>
        </p:spPr>
      </p:pic>
      <p:pic>
        <p:nvPicPr>
          <p:cNvPr id="2" name="Picture 1">
            <a:extLst>
              <a:ext uri="{FF2B5EF4-FFF2-40B4-BE49-F238E27FC236}">
                <a16:creationId xmlns:a16="http://schemas.microsoft.com/office/drawing/2014/main" id="{DEE4A0E7-BEC2-C873-2C2F-FD9C95E32941}"/>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10033852" y="6045988"/>
            <a:ext cx="1715733" cy="450422"/>
          </a:xfrm>
          <a:prstGeom prst="rect">
            <a:avLst/>
          </a:prstGeom>
        </p:spPr>
      </p:pic>
      <p:cxnSp>
        <p:nvCxnSpPr>
          <p:cNvPr id="3" name="Straight Connector 2">
            <a:extLst>
              <a:ext uri="{FF2B5EF4-FFF2-40B4-BE49-F238E27FC236}">
                <a16:creationId xmlns:a16="http://schemas.microsoft.com/office/drawing/2014/main" id="{AC8A25B3-39EA-2F15-2B4F-96DDDBCEBC5C}"/>
              </a:ext>
            </a:extLst>
          </p:cNvPr>
          <p:cNvCxnSpPr/>
          <p:nvPr userDrawn="1"/>
        </p:nvCxnSpPr>
        <p:spPr>
          <a:xfrm flipH="1">
            <a:off x="838201" y="2"/>
            <a:ext cx="1" cy="1276357"/>
          </a:xfrm>
          <a:prstGeom prst="line">
            <a:avLst/>
          </a:prstGeom>
          <a:ln w="28575">
            <a:solidFill>
              <a:srgbClr val="FFEB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2708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k-SK"/>
              <a:t>Kliknutím upravte štýl predlohy nadpisu</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upravte štýl predlohy podnadpisu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2625925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idx="1"/>
          </p:nvPr>
        </p:nvSpPr>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E643C-BE95-4AAE-ACD0-9A260B4D78DB}" type="slidenum">
              <a:rPr lang="en-US" smtClean="0"/>
              <a:t>‹#›</a:t>
            </a:fld>
            <a:endParaRPr lang="en-US"/>
          </a:p>
        </p:txBody>
      </p:sp>
    </p:spTree>
    <p:extLst>
      <p:ext uri="{BB962C8B-B14F-4D97-AF65-F5344CB8AC3E}">
        <p14:creationId xmlns:p14="http://schemas.microsoft.com/office/powerpoint/2010/main" val="1986661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k-SK"/>
              <a:t>Kliknutím upravte štýl predlohy nadpisu</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C764DE79-268F-4C1A-8933-263129D2AF90}" type="datetimeFigureOut">
              <a:rPr lang="en-US" dirty="0"/>
              <a:t>6/3/2024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1262757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6/3/2024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39661927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k-SK"/>
              <a:t>Kliknutím upravte štýl predlohy nadpisu</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4" name="Content Placeholder 3"/>
          <p:cNvSpPr>
            <a:spLocks noGrp="1"/>
          </p:cNvSpPr>
          <p:nvPr>
            <p:ph sz="half" idx="2"/>
          </p:nvPr>
        </p:nvSpPr>
        <p:spPr>
          <a:xfrm>
            <a:off x="839788" y="2505075"/>
            <a:ext cx="5157787" cy="368458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6" name="Content Placeholder 5"/>
          <p:cNvSpPr>
            <a:spLocks noGrp="1"/>
          </p:cNvSpPr>
          <p:nvPr>
            <p:ph sz="quarter" idx="4"/>
          </p:nvPr>
        </p:nvSpPr>
        <p:spPr>
          <a:xfrm>
            <a:off x="6172200" y="2505075"/>
            <a:ext cx="5183188" cy="368458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6/3/2024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781560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6/3/2024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1725884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42630656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k-SK"/>
              <a:t>Kliknutím upravte štýl predlohy nadpisu</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Kliknite sem a upravte štýly predlohy textu</a:t>
            </a:r>
          </a:p>
        </p:txBody>
      </p:sp>
      <p:sp>
        <p:nvSpPr>
          <p:cNvPr id="5" name="Date Placeholder 4"/>
          <p:cNvSpPr>
            <a:spLocks noGrp="1"/>
          </p:cNvSpPr>
          <p:nvPr>
            <p:ph type="dt" sz="half" idx="10"/>
          </p:nvPr>
        </p:nvSpPr>
        <p:spPr/>
        <p:txBody>
          <a:bodyPr/>
          <a:lstStyle/>
          <a:p>
            <a:fld id="{C764DE79-268F-4C1A-8933-263129D2AF90}" type="datetimeFigureOut">
              <a:rPr lang="en-US" dirty="0"/>
              <a:t>6/3/2024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3584413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90"/>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2"/>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4" y="258042"/>
            <a:ext cx="1659793" cy="1152460"/>
          </a:xfrm>
          <a:prstGeom prst="rect">
            <a:avLst/>
          </a:prstGeom>
        </p:spPr>
      </p:pic>
      <p:sp>
        <p:nvSpPr>
          <p:cNvPr id="6" name="Title 1"/>
          <p:cNvSpPr>
            <a:spLocks noGrp="1"/>
          </p:cNvSpPr>
          <p:nvPr>
            <p:ph type="ctrTitle"/>
          </p:nvPr>
        </p:nvSpPr>
        <p:spPr>
          <a:xfrm>
            <a:off x="1071351" y="1992574"/>
            <a:ext cx="10065224" cy="872647"/>
          </a:xfrm>
        </p:spPr>
        <p:txBody>
          <a:bodyPr anchor="t">
            <a:norm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7"/>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60"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6096001" y="5783535"/>
            <a:ext cx="5040313" cy="528998"/>
          </a:xfrm>
        </p:spPr>
        <p:txBody>
          <a:bodyPr anchor="b" anchorCtr="0">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2256980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k-SK"/>
              <a:t>Kliknutím upravte štýl predlohy nadpisu</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a:t>Kliknutím na ikonu pridáte obrázok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Kliknite sem a upravte štýly predlohy textu</a:t>
            </a:r>
          </a:p>
        </p:txBody>
      </p:sp>
      <p:sp>
        <p:nvSpPr>
          <p:cNvPr id="5" name="Date Placeholder 4"/>
          <p:cNvSpPr>
            <a:spLocks noGrp="1"/>
          </p:cNvSpPr>
          <p:nvPr>
            <p:ph type="dt" sz="half" idx="10"/>
          </p:nvPr>
        </p:nvSpPr>
        <p:spPr/>
        <p:txBody>
          <a:bodyPr/>
          <a:lstStyle/>
          <a:p>
            <a:fld id="{C764DE79-268F-4C1A-8933-263129D2AF90}" type="datetimeFigureOut">
              <a:rPr lang="en-US" dirty="0"/>
              <a:t>6/3/2024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27595512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Vertical Text Placeholder 2"/>
          <p:cNvSpPr>
            <a:spLocks noGrp="1"/>
          </p:cNvSpPr>
          <p:nvPr>
            <p:ph type="body" orient="vert" idx="1"/>
          </p:nvPr>
        </p:nvSpPr>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753990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k-SK"/>
              <a:t>Kliknutím upravte štýl predlohy nadpisu</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32503004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k-SK"/>
              <a:t>Kliknutím upravte štýl predlohy nadpisu</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upravte štýl predlohy podnadpisu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33693048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idx="1"/>
          </p:nvPr>
        </p:nvSpPr>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E643C-BE95-4AAE-ACD0-9A260B4D78DB}" type="slidenum">
              <a:rPr lang="en-US" smtClean="0"/>
              <a:t>‹#›</a:t>
            </a:fld>
            <a:endParaRPr lang="en-US"/>
          </a:p>
        </p:txBody>
      </p:sp>
    </p:spTree>
    <p:extLst>
      <p:ext uri="{BB962C8B-B14F-4D97-AF65-F5344CB8AC3E}">
        <p14:creationId xmlns:p14="http://schemas.microsoft.com/office/powerpoint/2010/main" val="22717143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k-SK"/>
              <a:t>Kliknutím upravte štýl predlohy nadpisu</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C764DE79-268F-4C1A-8933-263129D2AF90}" type="datetimeFigureOut">
              <a:rPr lang="en-US" dirty="0"/>
              <a:t>6/3/2024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20812097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6/3/2024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23390688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k-SK"/>
              <a:t>Kliknutím upravte štýl predlohy nadpisu</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4" name="Content Placeholder 3"/>
          <p:cNvSpPr>
            <a:spLocks noGrp="1"/>
          </p:cNvSpPr>
          <p:nvPr>
            <p:ph sz="half" idx="2"/>
          </p:nvPr>
        </p:nvSpPr>
        <p:spPr>
          <a:xfrm>
            <a:off x="839788" y="2505075"/>
            <a:ext cx="5157787" cy="368458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6" name="Content Placeholder 5"/>
          <p:cNvSpPr>
            <a:spLocks noGrp="1"/>
          </p:cNvSpPr>
          <p:nvPr>
            <p:ph sz="quarter" idx="4"/>
          </p:nvPr>
        </p:nvSpPr>
        <p:spPr>
          <a:xfrm>
            <a:off x="6172200" y="2505075"/>
            <a:ext cx="5183188" cy="368458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6/3/2024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33718571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6/3/2024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72952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3280435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5"/>
            <a:ext cx="12197347"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sp>
        <p:nvSpPr>
          <p:cNvPr id="2" name="Rectangle 1"/>
          <p:cNvSpPr/>
          <p:nvPr userDrawn="1"/>
        </p:nvSpPr>
        <p:spPr>
          <a:xfrm>
            <a:off x="0" y="2"/>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Title 1"/>
          <p:cNvSpPr>
            <a:spLocks noGrp="1"/>
          </p:cNvSpPr>
          <p:nvPr>
            <p:ph type="ctrTitle"/>
          </p:nvPr>
        </p:nvSpPr>
        <p:spPr>
          <a:xfrm>
            <a:off x="1071351" y="1992574"/>
            <a:ext cx="10065224"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7"/>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60"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4" y="258042"/>
            <a:ext cx="1659793" cy="1152460"/>
          </a:xfrm>
          <a:prstGeom prst="rect">
            <a:avLst/>
          </a:prstGeom>
        </p:spPr>
      </p:pic>
      <p:sp>
        <p:nvSpPr>
          <p:cNvPr id="16" name="Text Placeholder 18"/>
          <p:cNvSpPr>
            <a:spLocks noGrp="1"/>
          </p:cNvSpPr>
          <p:nvPr>
            <p:ph type="body" sz="quarter" idx="13"/>
          </p:nvPr>
        </p:nvSpPr>
        <p:spPr>
          <a:xfrm>
            <a:off x="6096001" y="5557903"/>
            <a:ext cx="5040313" cy="528998"/>
          </a:xfrm>
        </p:spPr>
        <p:txBody>
          <a:bodyPr wrap="none">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285932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k-SK"/>
              <a:t>Kliknutím upravte štýl predlohy nadpisu</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Kliknite sem a upravte štýly predlohy textu</a:t>
            </a:r>
          </a:p>
        </p:txBody>
      </p:sp>
      <p:sp>
        <p:nvSpPr>
          <p:cNvPr id="5" name="Date Placeholder 4"/>
          <p:cNvSpPr>
            <a:spLocks noGrp="1"/>
          </p:cNvSpPr>
          <p:nvPr>
            <p:ph type="dt" sz="half" idx="10"/>
          </p:nvPr>
        </p:nvSpPr>
        <p:spPr/>
        <p:txBody>
          <a:bodyPr/>
          <a:lstStyle/>
          <a:p>
            <a:fld id="{C764DE79-268F-4C1A-8933-263129D2AF90}" type="datetimeFigureOut">
              <a:rPr lang="en-US" dirty="0"/>
              <a:t>6/3/2024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41269050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k-SK"/>
              <a:t>Kliknutím upravte štýl predlohy nadpisu</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a:t>Kliknutím na ikonu pridáte obrázok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Kliknite sem a upravte štýly predlohy textu</a:t>
            </a:r>
          </a:p>
        </p:txBody>
      </p:sp>
      <p:sp>
        <p:nvSpPr>
          <p:cNvPr id="5" name="Date Placeholder 4"/>
          <p:cNvSpPr>
            <a:spLocks noGrp="1"/>
          </p:cNvSpPr>
          <p:nvPr>
            <p:ph type="dt" sz="half" idx="10"/>
          </p:nvPr>
        </p:nvSpPr>
        <p:spPr/>
        <p:txBody>
          <a:bodyPr/>
          <a:lstStyle/>
          <a:p>
            <a:fld id="{C764DE79-268F-4C1A-8933-263129D2AF90}" type="datetimeFigureOut">
              <a:rPr lang="en-US" dirty="0"/>
              <a:t>6/3/2024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24194659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Vertical Text Placeholder 2"/>
          <p:cNvSpPr>
            <a:spLocks noGrp="1"/>
          </p:cNvSpPr>
          <p:nvPr>
            <p:ph type="body" orient="vert" idx="1"/>
          </p:nvPr>
        </p:nvSpPr>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32354551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k-SK"/>
              <a:t>Kliknutím upravte štýl predlohy nadpisu</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E643C-BE95-4AAE-ACD0-9A260B4D78DB}" type="slidenum">
              <a:rPr lang="en-US" smtClean="0"/>
              <a:pPr/>
              <a:t>‹#›</a:t>
            </a:fld>
            <a:endParaRPr lang="en-US" dirty="0"/>
          </a:p>
        </p:txBody>
      </p:sp>
    </p:spTree>
    <p:extLst>
      <p:ext uri="{BB962C8B-B14F-4D97-AF65-F5344CB8AC3E}">
        <p14:creationId xmlns:p14="http://schemas.microsoft.com/office/powerpoint/2010/main" val="36291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2" name="Title 1"/>
          <p:cNvSpPr>
            <a:spLocks noGrp="1"/>
          </p:cNvSpPr>
          <p:nvPr>
            <p:ph type="ctrTitle"/>
          </p:nvPr>
        </p:nvSpPr>
        <p:spPr>
          <a:xfrm>
            <a:off x="1070190" y="1122363"/>
            <a:ext cx="10676039" cy="2387600"/>
          </a:xfrm>
        </p:spPr>
        <p:txBody>
          <a:bodyPr anchor="b">
            <a:noAutofit/>
          </a:bodyPr>
          <a:lstStyle>
            <a:lvl1pPr algn="l">
              <a:defRPr sz="45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1070190" y="3602038"/>
            <a:ext cx="10676039" cy="1655762"/>
          </a:xfrm>
        </p:spPr>
        <p:txBody>
          <a:bodyPr>
            <a:noAutofit/>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9"/>
            <a:ext cx="1718512" cy="451153"/>
          </a:xfrm>
          <a:prstGeom prst="rect">
            <a:avLst/>
          </a:prstGeom>
        </p:spPr>
      </p:pic>
    </p:spTree>
    <p:extLst>
      <p:ext uri="{BB962C8B-B14F-4D97-AF65-F5344CB8AC3E}">
        <p14:creationId xmlns:p14="http://schemas.microsoft.com/office/powerpoint/2010/main" val="1066264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4" y="1122363"/>
            <a:ext cx="10156297" cy="2387600"/>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90" y="3602038"/>
            <a:ext cx="10156297" cy="1655762"/>
          </a:xfrm>
        </p:spPr>
        <p:txBody>
          <a:bodyPr>
            <a:no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1910112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descr="A picture containing ground&#10;&#10;Description automatically generated">
            <a:extLst>
              <a:ext uri="{FF2B5EF4-FFF2-40B4-BE49-F238E27FC236}">
                <a16:creationId xmlns:a16="http://schemas.microsoft.com/office/drawing/2014/main" id="{FDFEC634-2D7B-22CA-B782-A9C3B857CACA}"/>
              </a:ext>
            </a:extLst>
          </p:cNvPr>
          <p:cNvPicPr>
            <a:picLocks noChangeAspect="1"/>
          </p:cNvPicPr>
          <p:nvPr userDrawn="1"/>
        </p:nvPicPr>
        <p:blipFill>
          <a:blip r:embed="rId2">
            <a:alphaModFix/>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981154B2-21A1-ACC4-57A7-D46F2D44F205}"/>
              </a:ext>
            </a:extLst>
          </p:cNvPr>
          <p:cNvSpPr/>
          <p:nvPr userDrawn="1"/>
        </p:nvSpPr>
        <p:spPr>
          <a:xfrm>
            <a:off x="0" y="0"/>
            <a:ext cx="12192000" cy="6858000"/>
          </a:xfrm>
          <a:prstGeom prst="rect">
            <a:avLst/>
          </a:prstGeom>
          <a:gradFill>
            <a:gsLst>
              <a:gs pos="30000">
                <a:srgbClr val="510DCD">
                  <a:alpha val="72513"/>
                </a:srgbClr>
              </a:gs>
              <a:gs pos="100000">
                <a:srgbClr val="1E094A">
                  <a:alpha val="70121"/>
                </a:srgbClr>
              </a:gs>
            </a:gsLst>
            <a:path path="circle">
              <a:fillToRect l="100000" t="100000"/>
            </a:path>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sz="1350"/>
          </a:p>
        </p:txBody>
      </p:sp>
      <p:cxnSp>
        <p:nvCxnSpPr>
          <p:cNvPr id="7" name="Straight Connector 6"/>
          <p:cNvCxnSpPr/>
          <p:nvPr userDrawn="1"/>
        </p:nvCxnSpPr>
        <p:spPr>
          <a:xfrm flipH="1">
            <a:off x="838201" y="2"/>
            <a:ext cx="1" cy="1276357"/>
          </a:xfrm>
          <a:prstGeom prst="line">
            <a:avLst/>
          </a:prstGeom>
          <a:ln w="28575">
            <a:solidFill>
              <a:srgbClr val="FFEB99"/>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B6DB422-EA71-2E33-70EE-DA011ED4C83E}"/>
              </a:ext>
            </a:extLst>
          </p:cNvPr>
          <p:cNvSpPr/>
          <p:nvPr userDrawn="1"/>
        </p:nvSpPr>
        <p:spPr>
          <a:xfrm>
            <a:off x="0" y="0"/>
            <a:ext cx="12192000" cy="6858000"/>
          </a:xfrm>
          <a:prstGeom prst="rect">
            <a:avLst/>
          </a:prstGeom>
          <a:gradFill flip="none" rotWithShape="1">
            <a:gsLst>
              <a:gs pos="30000">
                <a:srgbClr val="510DCD">
                  <a:alpha val="0"/>
                </a:srgbClr>
              </a:gs>
              <a:gs pos="100000">
                <a:srgbClr val="24065D"/>
              </a:gs>
            </a:gsLst>
            <a:lin ang="1800000" scaled="0"/>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sz="1350"/>
          </a:p>
        </p:txBody>
      </p:sp>
      <p:pic>
        <p:nvPicPr>
          <p:cNvPr id="2" name="Picture 1">
            <a:extLst>
              <a:ext uri="{FF2B5EF4-FFF2-40B4-BE49-F238E27FC236}">
                <a16:creationId xmlns:a16="http://schemas.microsoft.com/office/drawing/2014/main" id="{E12197CD-D19E-8659-212C-C12B9AFD8EC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033852" y="6045988"/>
            <a:ext cx="1715733" cy="450422"/>
          </a:xfrm>
          <a:prstGeom prst="rect">
            <a:avLst/>
          </a:prstGeom>
        </p:spPr>
      </p:pic>
    </p:spTree>
    <p:extLst>
      <p:ext uri="{BB962C8B-B14F-4D97-AF65-F5344CB8AC3E}">
        <p14:creationId xmlns:p14="http://schemas.microsoft.com/office/powerpoint/2010/main" val="2462403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905699" cy="3881904"/>
          </a:xfrm>
        </p:spPr>
        <p:txBody>
          <a:bodyPr>
            <a:noAutofit/>
          </a:bodyPr>
          <a:lstStyle>
            <a:lvl1pPr>
              <a:spcBef>
                <a:spcPts val="0"/>
              </a:spcBef>
              <a:spcAft>
                <a:spcPts val="1350"/>
              </a:spcAft>
              <a:defRPr/>
            </a:lvl1pPr>
            <a:lvl2pPr>
              <a:spcAft>
                <a:spcPts val="1350"/>
              </a:spcAft>
              <a:defRPr/>
            </a:lvl2pPr>
            <a:lvl3pPr>
              <a:spcAft>
                <a:spcPts val="1350"/>
              </a:spcAft>
              <a:defRPr/>
            </a:lvl3pPr>
            <a:lvl4pPr>
              <a:spcAft>
                <a:spcPts val="1350"/>
              </a:spcAft>
              <a:defRPr/>
            </a:lvl4pPr>
            <a:lvl5pPr>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201" y="2"/>
            <a:ext cx="1" cy="1276357"/>
          </a:xfrm>
          <a:prstGeom prst="line">
            <a:avLst/>
          </a:prstGeom>
          <a:ln w="28575">
            <a:solidFill>
              <a:srgbClr val="FFEB99"/>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3" y="482862"/>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pic>
        <p:nvPicPr>
          <p:cNvPr id="2" name="Picture 1">
            <a:extLst>
              <a:ext uri="{FF2B5EF4-FFF2-40B4-BE49-F238E27FC236}">
                <a16:creationId xmlns:a16="http://schemas.microsoft.com/office/drawing/2014/main" id="{685A623E-4B02-CD3A-348B-C653F3D4BCE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990"/>
            <a:ext cx="1715733" cy="450423"/>
          </a:xfrm>
          <a:prstGeom prst="rect">
            <a:avLst/>
          </a:prstGeom>
        </p:spPr>
      </p:pic>
    </p:spTree>
    <p:extLst>
      <p:ext uri="{BB962C8B-B14F-4D97-AF65-F5344CB8AC3E}">
        <p14:creationId xmlns:p14="http://schemas.microsoft.com/office/powerpoint/2010/main" val="2861122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bg>
      <p:bgPr>
        <a:gradFill>
          <a:gsLst>
            <a:gs pos="0">
              <a:srgbClr val="F0EDE8"/>
            </a:gs>
            <a:gs pos="100000">
              <a:srgbClr val="EDEDED"/>
            </a:gs>
          </a:gsLst>
          <a:path path="circle">
            <a:fillToRect l="100000" t="100000"/>
          </a:path>
        </a:gradFill>
        <a:effectLst/>
      </p:bgPr>
    </p:bg>
    <p:spTree>
      <p:nvGrpSpPr>
        <p:cNvPr id="1" name=""/>
        <p:cNvGrpSpPr/>
        <p:nvPr/>
      </p:nvGrpSpPr>
      <p:grpSpPr>
        <a:xfrm>
          <a:off x="0" y="0"/>
          <a:ext cx="0" cy="0"/>
          <a:chOff x="0" y="0"/>
          <a:chExt cx="0" cy="0"/>
        </a:xfrm>
      </p:grpSpPr>
      <p:cxnSp>
        <p:nvCxnSpPr>
          <p:cNvPr id="7" name="Straight Connector 6"/>
          <p:cNvCxnSpPr/>
          <p:nvPr userDrawn="1"/>
        </p:nvCxnSpPr>
        <p:spPr>
          <a:xfrm flipH="1">
            <a:off x="838201" y="2"/>
            <a:ext cx="1" cy="1276357"/>
          </a:xfrm>
          <a:prstGeom prst="line">
            <a:avLst/>
          </a:prstGeom>
          <a:ln w="28575">
            <a:solidFill>
              <a:srgbClr val="FFEB99"/>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685A623E-4B02-CD3A-348B-C653F3D4BCE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990"/>
            <a:ext cx="1715733" cy="450423"/>
          </a:xfrm>
          <a:prstGeom prst="rect">
            <a:avLst/>
          </a:prstGeom>
        </p:spPr>
      </p:pic>
      <p:pic>
        <p:nvPicPr>
          <p:cNvPr id="4" name="Picture 3" descr="A picture containing purple, violet, lilac, magenta&#10;&#10;Description automatically generated">
            <a:extLst>
              <a:ext uri="{FF2B5EF4-FFF2-40B4-BE49-F238E27FC236}">
                <a16:creationId xmlns:a16="http://schemas.microsoft.com/office/drawing/2014/main" id="{D07D5E1E-EA68-9319-5D38-229422BDB7DB}"/>
              </a:ext>
            </a:extLst>
          </p:cNvPr>
          <p:cNvPicPr>
            <a:picLocks noChangeAspect="1"/>
          </p:cNvPicPr>
          <p:nvPr userDrawn="1"/>
        </p:nvPicPr>
        <p:blipFill rotWithShape="1">
          <a:blip r:embed="rId3">
            <a:alphaModFix amt="20000"/>
            <a:extLst>
              <a:ext uri="{28A0092B-C50C-407E-A947-70E740481C1C}">
                <a14:useLocalDpi xmlns:a14="http://schemas.microsoft.com/office/drawing/2010/main" val="0"/>
              </a:ext>
            </a:extLst>
          </a:blip>
          <a:srcRect l="15453" b="17145"/>
          <a:stretch/>
        </p:blipFill>
        <p:spPr>
          <a:xfrm>
            <a:off x="0" y="1718014"/>
            <a:ext cx="6571320" cy="5151863"/>
          </a:xfrm>
          <a:prstGeom prst="rect">
            <a:avLst/>
          </a:prstGeom>
        </p:spPr>
      </p:pic>
    </p:spTree>
    <p:extLst>
      <p:ext uri="{BB962C8B-B14F-4D97-AF65-F5344CB8AC3E}">
        <p14:creationId xmlns:p14="http://schemas.microsoft.com/office/powerpoint/2010/main" val="2960175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and Content">
    <p:bg>
      <p:bgPr>
        <a:gradFill flip="none" rotWithShape="1">
          <a:gsLst>
            <a:gs pos="0">
              <a:srgbClr val="CCCED6"/>
            </a:gs>
            <a:gs pos="100000">
              <a:srgbClr val="F0EDE8"/>
            </a:gs>
          </a:gsLst>
          <a:path path="circle">
            <a:fillToRect l="100000" t="100000"/>
          </a:path>
          <a:tileRect r="-100000" b="-100000"/>
        </a:gradFill>
        <a:effectLst/>
      </p:bgPr>
    </p:bg>
    <p:spTree>
      <p:nvGrpSpPr>
        <p:cNvPr id="1" name=""/>
        <p:cNvGrpSpPr/>
        <p:nvPr/>
      </p:nvGrpSpPr>
      <p:grpSpPr>
        <a:xfrm>
          <a:off x="0" y="0"/>
          <a:ext cx="0" cy="0"/>
          <a:chOff x="0" y="0"/>
          <a:chExt cx="0" cy="0"/>
        </a:xfrm>
      </p:grpSpPr>
      <p:cxnSp>
        <p:nvCxnSpPr>
          <p:cNvPr id="7" name="Straight Connector 6"/>
          <p:cNvCxnSpPr/>
          <p:nvPr userDrawn="1"/>
        </p:nvCxnSpPr>
        <p:spPr>
          <a:xfrm flipH="1">
            <a:off x="838201" y="2"/>
            <a:ext cx="1" cy="1276357"/>
          </a:xfrm>
          <a:prstGeom prst="line">
            <a:avLst/>
          </a:prstGeom>
          <a:ln w="28575">
            <a:solidFill>
              <a:srgbClr val="FFEB99"/>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685A623E-4B02-CD3A-348B-C653F3D4BCE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033852" y="6045988"/>
            <a:ext cx="1715733" cy="450422"/>
          </a:xfrm>
          <a:prstGeom prst="rect">
            <a:avLst/>
          </a:prstGeom>
        </p:spPr>
      </p:pic>
    </p:spTree>
    <p:extLst>
      <p:ext uri="{BB962C8B-B14F-4D97-AF65-F5344CB8AC3E}">
        <p14:creationId xmlns:p14="http://schemas.microsoft.com/office/powerpoint/2010/main" val="232464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1.png"/><Relationship Id="rId18" Type="http://schemas.openxmlformats.org/officeDocument/2006/relationships/image" Target="../media/image16.sv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15.png"/><Relationship Id="rId2" Type="http://schemas.openxmlformats.org/officeDocument/2006/relationships/slideLayout" Target="../slideLayouts/slideLayout13.xml"/><Relationship Id="rId16" Type="http://schemas.openxmlformats.org/officeDocument/2006/relationships/image" Target="../media/image14.jp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3.png"/><Relationship Id="rId10" Type="http://schemas.openxmlformats.org/officeDocument/2006/relationships/slideLayout" Target="../slideLayouts/slideLayout21.xml"/><Relationship Id="rId19" Type="http://schemas.openxmlformats.org/officeDocument/2006/relationships/image" Target="../media/image17.jp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8.png"/><Relationship Id="rId18" Type="http://schemas.openxmlformats.org/officeDocument/2006/relationships/image" Target="../media/image16.sv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15.png"/><Relationship Id="rId2" Type="http://schemas.openxmlformats.org/officeDocument/2006/relationships/slideLayout" Target="../slideLayouts/slideLayout24.xml"/><Relationship Id="rId16" Type="http://schemas.openxmlformats.org/officeDocument/2006/relationships/image" Target="../media/image21.jpe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20.png"/><Relationship Id="rId10" Type="http://schemas.openxmlformats.org/officeDocument/2006/relationships/slideLayout" Target="../slideLayouts/slideLayout32.xml"/><Relationship Id="rId19" Type="http://schemas.openxmlformats.org/officeDocument/2006/relationships/image" Target="../media/image22.jpe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9.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2"/>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38200" y="6131288"/>
            <a:ext cx="2743200" cy="365125"/>
          </a:xfrm>
          <a:prstGeom prst="rect">
            <a:avLst/>
          </a:prstGeom>
        </p:spPr>
        <p:txBody>
          <a:bodyPr vert="horz" lIns="91440" tIns="45720" rIns="91440" bIns="45720" rtlCol="0" anchor="ctr">
            <a:noAutofit/>
          </a:bodyPr>
          <a:lstStyle>
            <a:lvl1pPr algn="l">
              <a:defRPr sz="900">
                <a:solidFill>
                  <a:schemeClr val="tx1">
                    <a:tint val="75000"/>
                  </a:schemeClr>
                </a:solidFill>
              </a:defRPr>
            </a:lvl1pPr>
          </a:lstStyle>
          <a:p>
            <a:fld id="{F46C79FD-C571-418B-AB0F-5EE936C85276}" type="slidenum">
              <a:rPr lang="en-GB" smtClean="0"/>
              <a:pPr/>
              <a:t>‹#›</a:t>
            </a:fld>
            <a:endParaRPr lang="en-GB"/>
          </a:p>
        </p:txBody>
      </p:sp>
    </p:spTree>
    <p:extLst>
      <p:ext uri="{BB962C8B-B14F-4D97-AF65-F5344CB8AC3E}">
        <p14:creationId xmlns:p14="http://schemas.microsoft.com/office/powerpoint/2010/main" val="3300821170"/>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hf sldNum="0" hdr="0" ftr="0" dt="0"/>
  <p:txStyles>
    <p:titleStyle>
      <a:lvl1pPr algn="l" defTabSz="685800" rtl="0" eaLnBrk="1" latinLnBrk="0" hangingPunct="1">
        <a:lnSpc>
          <a:spcPct val="90000"/>
        </a:lnSpc>
        <a:spcBef>
          <a:spcPct val="0"/>
        </a:spcBef>
        <a:buNone/>
        <a:defRPr sz="3000" kern="1200">
          <a:solidFill>
            <a:schemeClr val="tx2"/>
          </a:solidFill>
          <a:latin typeface="+mj-lt"/>
          <a:ea typeface="+mj-ea"/>
          <a:cs typeface="+mj-cs"/>
        </a:defRPr>
      </a:lvl1pPr>
    </p:titleStyle>
    <p:bodyStyle>
      <a:lvl1pPr marL="171450" indent="-171450"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k-SK"/>
              <a:t>Kliknutím upravte štýl predlohy nadpisu</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6/3/2024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1E643C-BE95-4AAE-ACD0-9A260B4D78DB}" type="slidenum">
              <a:rPr lang="en-US" smtClean="0"/>
              <a:pPr/>
              <a:t>‹#›</a:t>
            </a:fld>
            <a:endParaRPr lang="en-US" dirty="0"/>
          </a:p>
        </p:txBody>
      </p:sp>
      <p:pic>
        <p:nvPicPr>
          <p:cNvPr id="7" name="Picture 7">
            <a:extLst>
              <a:ext uri="{FF2B5EF4-FFF2-40B4-BE49-F238E27FC236}">
                <a16:creationId xmlns:a16="http://schemas.microsoft.com/office/drawing/2014/main" id="{39C28197-A2DB-DB91-E1AF-FB3367D0BC4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9455650" y="159143"/>
            <a:ext cx="1939029" cy="769366"/>
          </a:xfrm>
          <a:prstGeom prst="rect">
            <a:avLst/>
          </a:prstGeom>
        </p:spPr>
      </p:pic>
      <p:pic>
        <p:nvPicPr>
          <p:cNvPr id="8" name="Picture 8">
            <a:extLst>
              <a:ext uri="{FF2B5EF4-FFF2-40B4-BE49-F238E27FC236}">
                <a16:creationId xmlns:a16="http://schemas.microsoft.com/office/drawing/2014/main" id="{F5738998-2335-F63D-A0C9-1AD113DE3626}"/>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134119" y="6068988"/>
            <a:ext cx="1272615" cy="663817"/>
          </a:xfrm>
          <a:prstGeom prst="rect">
            <a:avLst/>
          </a:prstGeom>
        </p:spPr>
      </p:pic>
      <p:pic>
        <p:nvPicPr>
          <p:cNvPr id="9" name="Picture 9">
            <a:extLst>
              <a:ext uri="{FF2B5EF4-FFF2-40B4-BE49-F238E27FC236}">
                <a16:creationId xmlns:a16="http://schemas.microsoft.com/office/drawing/2014/main" id="{F44D8A9B-1098-E058-9937-BAB5EB81C85F}"/>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2636711" y="6300509"/>
            <a:ext cx="826895" cy="380314"/>
          </a:xfrm>
          <a:prstGeom prst="rect">
            <a:avLst/>
          </a:prstGeom>
        </p:spPr>
      </p:pic>
      <p:pic>
        <p:nvPicPr>
          <p:cNvPr id="10" name="Picture 10">
            <a:extLst>
              <a:ext uri="{FF2B5EF4-FFF2-40B4-BE49-F238E27FC236}">
                <a16:creationId xmlns:a16="http://schemas.microsoft.com/office/drawing/2014/main" id="{BE2D9794-1BDC-AEDF-E942-A5E0D4E84E77}"/>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818949" y="6240379"/>
            <a:ext cx="528104" cy="509802"/>
          </a:xfrm>
          <a:prstGeom prst="rect">
            <a:avLst/>
          </a:prstGeom>
        </p:spPr>
      </p:pic>
      <p:pic>
        <p:nvPicPr>
          <p:cNvPr id="11" name="Graphic 11">
            <a:extLst>
              <a:ext uri="{FF2B5EF4-FFF2-40B4-BE49-F238E27FC236}">
                <a16:creationId xmlns:a16="http://schemas.microsoft.com/office/drawing/2014/main" id="{72952A6E-3D70-0512-A185-BED60344AC05}"/>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1595418" y="6439759"/>
            <a:ext cx="826895" cy="116282"/>
          </a:xfrm>
          <a:prstGeom prst="rect">
            <a:avLst/>
          </a:prstGeom>
        </p:spPr>
      </p:pic>
      <p:pic>
        <p:nvPicPr>
          <p:cNvPr id="12" name="Picture 12">
            <a:extLst>
              <a:ext uri="{FF2B5EF4-FFF2-40B4-BE49-F238E27FC236}">
                <a16:creationId xmlns:a16="http://schemas.microsoft.com/office/drawing/2014/main" id="{D56F4E15-E1EB-41FD-CDEF-2C06673B947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3680740" y="6229556"/>
            <a:ext cx="720011" cy="520624"/>
          </a:xfrm>
          <a:prstGeom prst="rect">
            <a:avLst/>
          </a:prstGeom>
        </p:spPr>
      </p:pic>
      <p:sp>
        <p:nvSpPr>
          <p:cNvPr id="13" name="TextBox 13">
            <a:extLst>
              <a:ext uri="{FF2B5EF4-FFF2-40B4-BE49-F238E27FC236}">
                <a16:creationId xmlns:a16="http://schemas.microsoft.com/office/drawing/2014/main" id="{496F9610-BF42-F187-431E-05C406F9B88A}"/>
              </a:ext>
            </a:extLst>
          </p:cNvPr>
          <p:cNvSpPr txBox="1"/>
          <p:nvPr userDrawn="1"/>
        </p:nvSpPr>
        <p:spPr>
          <a:xfrm>
            <a:off x="8421333" y="6367590"/>
            <a:ext cx="1613939" cy="246221"/>
          </a:xfrm>
          <a:prstGeom prst="rect">
            <a:avLst/>
          </a:prstGeom>
          <a:noFill/>
        </p:spPr>
        <p:txBody>
          <a:bodyPr wrap="square" rtlCol="0">
            <a:spAutoFit/>
          </a:bodyPr>
          <a:lstStyle/>
          <a:p>
            <a:pPr algn="r"/>
            <a:r>
              <a:rPr lang="en-US" sz="1000" i="1" dirty="0">
                <a:solidFill>
                  <a:schemeClr val="bg1">
                    <a:lumMod val="50000"/>
                  </a:schemeClr>
                </a:solidFill>
                <a:latin typeface="Verdana" panose="020B0604030504040204" pitchFamily="34" charset="0"/>
              </a:rPr>
              <a:t>Funded by the</a:t>
            </a:r>
          </a:p>
        </p:txBody>
      </p:sp>
    </p:spTree>
    <p:extLst>
      <p:ext uri="{BB962C8B-B14F-4D97-AF65-F5344CB8AC3E}">
        <p14:creationId xmlns:p14="http://schemas.microsoft.com/office/powerpoint/2010/main" val="4291177692"/>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k-SK"/>
              <a:t>Kliknutím upravte štýl predlohy nadpisu</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6/3/2024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1E643C-BE95-4AAE-ACD0-9A260B4D78DB}" type="slidenum">
              <a:rPr lang="en-US" smtClean="0"/>
              <a:pPr/>
              <a:t>‹#›</a:t>
            </a:fld>
            <a:endParaRPr lang="en-US" dirty="0"/>
          </a:p>
        </p:txBody>
      </p:sp>
      <p:pic>
        <p:nvPicPr>
          <p:cNvPr id="7" name="Picture 7">
            <a:extLst>
              <a:ext uri="{FF2B5EF4-FFF2-40B4-BE49-F238E27FC236}">
                <a16:creationId xmlns:a16="http://schemas.microsoft.com/office/drawing/2014/main" id="{D68C958C-73EF-D694-80ED-3472C4542D1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455650" y="159143"/>
            <a:ext cx="1939029" cy="769366"/>
          </a:xfrm>
          <a:prstGeom prst="rect">
            <a:avLst/>
          </a:prstGeom>
        </p:spPr>
      </p:pic>
      <p:pic>
        <p:nvPicPr>
          <p:cNvPr id="8" name="Picture 8">
            <a:extLst>
              <a:ext uri="{FF2B5EF4-FFF2-40B4-BE49-F238E27FC236}">
                <a16:creationId xmlns:a16="http://schemas.microsoft.com/office/drawing/2014/main" id="{9B862547-C86F-933F-FD2C-4DF619677B29}"/>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134119" y="6068988"/>
            <a:ext cx="1272615" cy="663817"/>
          </a:xfrm>
          <a:prstGeom prst="rect">
            <a:avLst/>
          </a:prstGeom>
        </p:spPr>
      </p:pic>
      <p:pic>
        <p:nvPicPr>
          <p:cNvPr id="9" name="Picture 9">
            <a:extLst>
              <a:ext uri="{FF2B5EF4-FFF2-40B4-BE49-F238E27FC236}">
                <a16:creationId xmlns:a16="http://schemas.microsoft.com/office/drawing/2014/main" id="{0E177CE8-D13D-7F13-3537-0222840D6D2A}"/>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2636711" y="6300509"/>
            <a:ext cx="826895" cy="380314"/>
          </a:xfrm>
          <a:prstGeom prst="rect">
            <a:avLst/>
          </a:prstGeom>
        </p:spPr>
      </p:pic>
      <p:pic>
        <p:nvPicPr>
          <p:cNvPr id="10" name="Picture 10">
            <a:extLst>
              <a:ext uri="{FF2B5EF4-FFF2-40B4-BE49-F238E27FC236}">
                <a16:creationId xmlns:a16="http://schemas.microsoft.com/office/drawing/2014/main" id="{0AC8ADE4-D42D-413E-62E9-38D987AA133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818949" y="6240379"/>
            <a:ext cx="528104" cy="509802"/>
          </a:xfrm>
          <a:prstGeom prst="rect">
            <a:avLst/>
          </a:prstGeom>
        </p:spPr>
      </p:pic>
      <p:pic>
        <p:nvPicPr>
          <p:cNvPr id="11" name="Graphic 11">
            <a:extLst>
              <a:ext uri="{FF2B5EF4-FFF2-40B4-BE49-F238E27FC236}">
                <a16:creationId xmlns:a16="http://schemas.microsoft.com/office/drawing/2014/main" id="{706FE6F6-6B4E-1F1A-0137-B7E4020FED03}"/>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1595418" y="6439759"/>
            <a:ext cx="826895" cy="116282"/>
          </a:xfrm>
          <a:prstGeom prst="rect">
            <a:avLst/>
          </a:prstGeom>
        </p:spPr>
      </p:pic>
      <p:pic>
        <p:nvPicPr>
          <p:cNvPr id="12" name="Picture 12">
            <a:extLst>
              <a:ext uri="{FF2B5EF4-FFF2-40B4-BE49-F238E27FC236}">
                <a16:creationId xmlns:a16="http://schemas.microsoft.com/office/drawing/2014/main" id="{34B4F29A-CDAB-798E-C67E-421DCC2A880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680740" y="6229556"/>
            <a:ext cx="720011" cy="520624"/>
          </a:xfrm>
          <a:prstGeom prst="rect">
            <a:avLst/>
          </a:prstGeom>
        </p:spPr>
      </p:pic>
      <p:sp>
        <p:nvSpPr>
          <p:cNvPr id="13" name="TextBox 13">
            <a:extLst>
              <a:ext uri="{FF2B5EF4-FFF2-40B4-BE49-F238E27FC236}">
                <a16:creationId xmlns:a16="http://schemas.microsoft.com/office/drawing/2014/main" id="{A8F81BDF-799D-EFD0-282B-F3093F8F41C7}"/>
              </a:ext>
            </a:extLst>
          </p:cNvPr>
          <p:cNvSpPr txBox="1"/>
          <p:nvPr userDrawn="1"/>
        </p:nvSpPr>
        <p:spPr>
          <a:xfrm>
            <a:off x="8421333" y="6367590"/>
            <a:ext cx="1613939" cy="246221"/>
          </a:xfrm>
          <a:prstGeom prst="rect">
            <a:avLst/>
          </a:prstGeom>
          <a:noFill/>
        </p:spPr>
        <p:txBody>
          <a:bodyPr wrap="square" rtlCol="0">
            <a:spAutoFit/>
          </a:bodyPr>
          <a:lstStyle/>
          <a:p>
            <a:pPr algn="r"/>
            <a:r>
              <a:rPr lang="en-US" sz="1000" i="1" dirty="0">
                <a:solidFill>
                  <a:schemeClr val="bg1">
                    <a:lumMod val="50000"/>
                  </a:schemeClr>
                </a:solidFill>
                <a:latin typeface="Verdana" panose="020B0604030504040204" pitchFamily="34" charset="0"/>
              </a:rPr>
              <a:t>Funded by the</a:t>
            </a:r>
          </a:p>
        </p:txBody>
      </p:sp>
    </p:spTree>
    <p:extLst>
      <p:ext uri="{BB962C8B-B14F-4D97-AF65-F5344CB8AC3E}">
        <p14:creationId xmlns:p14="http://schemas.microsoft.com/office/powerpoint/2010/main" val="1803871385"/>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mailto:MoveS@eftheia.eu" TargetMode="External"/><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hyperlink" Target="https://ec.europa.eu/social/main.jsp?langId=en&amp;catId=1098&amp;furtherEvents=yes&amp;limit=no" TargetMode="External"/><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hyperlink" Target="https://ec.europa.eu/social/main.jsp?catId=1098&amp;langId=en" TargetMode="External"/><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hyperlink" Target="https://ec.europa.eu/social/main.jsp?catId=1502&amp;langId=en" TargetMode="External"/><Relationship Id="rId5" Type="http://schemas.openxmlformats.org/officeDocument/2006/relationships/hyperlink" Target="https://ec.europa.eu/social/main.jsp?catId=1142&amp;langId=en" TargetMode="External"/><Relationship Id="rId4" Type="http://schemas.openxmlformats.org/officeDocument/2006/relationships/hyperlink" Target="https://www.linkedin.com/groups/429172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A94ED8D-ED76-A26A-C9B4-9E4E46E52F60}"/>
              </a:ext>
            </a:extLst>
          </p:cNvPr>
          <p:cNvSpPr/>
          <p:nvPr/>
        </p:nvSpPr>
        <p:spPr>
          <a:xfrm>
            <a:off x="3166728" y="930348"/>
            <a:ext cx="5858544" cy="4997302"/>
          </a:xfrm>
          <a:prstGeom prst="roundRect">
            <a:avLst/>
          </a:prstGeom>
          <a:solidFill>
            <a:schemeClr val="bg1"/>
          </a:solidFill>
          <a:ln w="28575">
            <a:solidFill>
              <a:srgbClr val="152C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it-IT">
              <a:solidFill>
                <a:prstClr val="white"/>
              </a:solidFill>
              <a:latin typeface="Calibri" panose="020F0502020204030204"/>
            </a:endParaRPr>
          </a:p>
        </p:txBody>
      </p:sp>
      <p:sp>
        <p:nvSpPr>
          <p:cNvPr id="3" name="Subtitle 2">
            <a:extLst>
              <a:ext uri="{FF2B5EF4-FFF2-40B4-BE49-F238E27FC236}">
                <a16:creationId xmlns:a16="http://schemas.microsoft.com/office/drawing/2014/main" id="{BDC87F66-E0BE-40A7-A952-0582414CF4A0}"/>
              </a:ext>
            </a:extLst>
          </p:cNvPr>
          <p:cNvSpPr>
            <a:spLocks noGrp="1"/>
          </p:cNvSpPr>
          <p:nvPr>
            <p:ph type="subTitle" idx="1"/>
          </p:nvPr>
        </p:nvSpPr>
        <p:spPr>
          <a:xfrm>
            <a:off x="3338804" y="1388080"/>
            <a:ext cx="5514393" cy="3863190"/>
          </a:xfrm>
        </p:spPr>
        <p:txBody>
          <a:bodyPr>
            <a:normAutofit fontScale="55000" lnSpcReduction="20000"/>
          </a:bodyPr>
          <a:lstStyle/>
          <a:p>
            <a:pPr marL="180340">
              <a:lnSpc>
                <a:spcPct val="115000"/>
              </a:lnSpc>
              <a:spcBef>
                <a:spcPts val="1200"/>
              </a:spcBef>
              <a:spcAft>
                <a:spcPts val="1200"/>
              </a:spcAft>
              <a:tabLst>
                <a:tab pos="2790825" algn="l"/>
              </a:tabLst>
            </a:pPr>
            <a:r>
              <a:rPr lang="en-GB" sz="5100" b="1" dirty="0">
                <a:solidFill>
                  <a:srgbClr val="000000"/>
                </a:solidFill>
                <a:latin typeface="Cambria" panose="02040503050406030204" pitchFamily="18" charset="0"/>
                <a:ea typeface="Cambria" panose="02040503050406030204" pitchFamily="18" charset="0"/>
                <a:cs typeface="Calibri" panose="020F0502020204030204" pitchFamily="34" charset="0"/>
              </a:rPr>
              <a:t>MoveS seminar Germany</a:t>
            </a:r>
            <a:endParaRPr lang="en-GB" sz="4000" dirty="0">
              <a:latin typeface="Cambria" panose="02040503050406030204" pitchFamily="18" charset="0"/>
              <a:ea typeface="Cambria" panose="02040503050406030204" pitchFamily="18" charset="0"/>
              <a:cs typeface="Times New Roman" panose="02020603050405020304" pitchFamily="18" charset="0"/>
            </a:endParaRPr>
          </a:p>
          <a:p>
            <a:r>
              <a:rPr lang="de-DE" sz="4600" i="1" dirty="0">
                <a:solidFill>
                  <a:srgbClr val="202124"/>
                </a:solidFill>
                <a:effectLst/>
                <a:highlight>
                  <a:srgbClr val="FFFFFF"/>
                </a:highlight>
                <a:latin typeface="Cambria" panose="02040503050406030204" pitchFamily="18" charset="0"/>
                <a:ea typeface="Cambria" panose="02040503050406030204" pitchFamily="18" charset="0"/>
              </a:rPr>
              <a:t>Zugang nicht erwerbstätiger Unionsbürger(innen) zu Sozial- und Gesundheitsleistungen </a:t>
            </a:r>
          </a:p>
          <a:p>
            <a:r>
              <a:rPr lang="de-DE" sz="4600" i="1" dirty="0">
                <a:solidFill>
                  <a:srgbClr val="202124"/>
                </a:solidFill>
                <a:effectLst/>
                <a:highlight>
                  <a:srgbClr val="FFFFFF"/>
                </a:highlight>
                <a:latin typeface="Cambria" panose="02040503050406030204" pitchFamily="18" charset="0"/>
                <a:ea typeface="Cambria" panose="02040503050406030204" pitchFamily="18" charset="0"/>
              </a:rPr>
              <a:t>Soziale Absicherung von Live-ins in Deutschland</a:t>
            </a:r>
          </a:p>
          <a:p>
            <a:endParaRPr lang="en-GB" sz="20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Bef>
                <a:spcPts val="600"/>
              </a:spcBef>
            </a:pPr>
            <a:r>
              <a:rPr lang="en-US" sz="2500" b="1" dirty="0">
                <a:solidFill>
                  <a:srgbClr val="000000"/>
                </a:solidFill>
                <a:latin typeface="Cambria" panose="02040503050406030204" pitchFamily="18" charset="0"/>
                <a:ea typeface="Cambria" panose="02040503050406030204" pitchFamily="18" charset="0"/>
                <a:cs typeface="Times New Roman" panose="02020603050405020304" pitchFamily="18" charset="0"/>
              </a:rPr>
              <a:t>14. </a:t>
            </a:r>
            <a:r>
              <a:rPr lang="en-US" sz="2500" b="1" dirty="0" err="1">
                <a:solidFill>
                  <a:srgbClr val="000000"/>
                </a:solidFill>
                <a:latin typeface="Cambria" panose="02040503050406030204" pitchFamily="18" charset="0"/>
                <a:ea typeface="Cambria" panose="02040503050406030204" pitchFamily="18" charset="0"/>
                <a:cs typeface="Times New Roman" panose="02020603050405020304" pitchFamily="18" charset="0"/>
              </a:rPr>
              <a:t>Juni</a:t>
            </a:r>
            <a:r>
              <a:rPr lang="en-US" sz="2500" b="1" dirty="0">
                <a:solidFill>
                  <a:srgbClr val="000000"/>
                </a:solidFill>
                <a:latin typeface="Cambria" panose="02040503050406030204" pitchFamily="18" charset="0"/>
                <a:ea typeface="Cambria" panose="02040503050406030204" pitchFamily="18" charset="0"/>
                <a:cs typeface="Times New Roman" panose="02020603050405020304" pitchFamily="18" charset="0"/>
              </a:rPr>
              <a:t> 2024</a:t>
            </a:r>
            <a:endParaRPr lang="en-GB" sz="2500" dirty="0">
              <a:latin typeface="Cambria" panose="02040503050406030204" pitchFamily="18" charset="0"/>
              <a:ea typeface="Cambria" panose="02040503050406030204" pitchFamily="18" charset="0"/>
              <a:cs typeface="Times New Roman" panose="02020603050405020304" pitchFamily="18" charset="0"/>
            </a:endParaRPr>
          </a:p>
          <a:p>
            <a:pPr>
              <a:lnSpc>
                <a:spcPct val="115000"/>
              </a:lnSpc>
              <a:spcBef>
                <a:spcPts val="0"/>
              </a:spcBef>
            </a:pPr>
            <a:endParaRPr lang="en-GB" sz="2000" dirty="0">
              <a:latin typeface="Cambria" panose="02040503050406030204" pitchFamily="18" charset="0"/>
              <a:ea typeface="Cambria" panose="02040503050406030204" pitchFamily="18" charset="0"/>
              <a:cs typeface="Times New Roman" panose="02020603050405020304" pitchFamily="18" charset="0"/>
            </a:endParaRPr>
          </a:p>
          <a:p>
            <a:r>
              <a:rPr lang="de-DE" sz="2500" b="0" i="1" dirty="0">
                <a:solidFill>
                  <a:srgbClr val="202124"/>
                </a:solidFill>
                <a:effectLst/>
                <a:highlight>
                  <a:srgbClr val="FFFFFF"/>
                </a:highlight>
                <a:latin typeface="Cambria" panose="02040503050406030204" pitchFamily="18" charset="0"/>
                <a:ea typeface="Cambria" panose="02040503050406030204" pitchFamily="18" charset="0"/>
              </a:rPr>
              <a:t>Vertretung der Europäischen Kommission in Deutschland</a:t>
            </a:r>
          </a:p>
          <a:p>
            <a:r>
              <a:rPr lang="de-DE" sz="2500" b="0" i="1" dirty="0">
                <a:solidFill>
                  <a:srgbClr val="202124"/>
                </a:solidFill>
                <a:effectLst/>
                <a:highlight>
                  <a:srgbClr val="FFFFFF"/>
                </a:highlight>
                <a:latin typeface="Cambria" panose="02040503050406030204" pitchFamily="18" charset="0"/>
                <a:ea typeface="Cambria" panose="02040503050406030204" pitchFamily="18" charset="0"/>
              </a:rPr>
              <a:t>Unter den Linden 78, 10117 Berlin, Deutschland</a:t>
            </a:r>
          </a:p>
          <a:p>
            <a:r>
              <a:rPr lang="it-IT" sz="2500" b="0" i="0" dirty="0" err="1">
                <a:solidFill>
                  <a:srgbClr val="202124"/>
                </a:solidFill>
                <a:effectLst/>
                <a:highlight>
                  <a:srgbClr val="FFFFFF"/>
                </a:highlight>
                <a:latin typeface="Cambria" panose="02040503050406030204" pitchFamily="18" charset="0"/>
                <a:ea typeface="Cambria" panose="02040503050406030204" pitchFamily="18" charset="0"/>
              </a:rPr>
              <a:t>Sprache</a:t>
            </a:r>
            <a:r>
              <a:rPr lang="it-IT" sz="2500" b="0" i="0" dirty="0">
                <a:solidFill>
                  <a:srgbClr val="202124"/>
                </a:solidFill>
                <a:effectLst/>
                <a:highlight>
                  <a:srgbClr val="FFFFFF"/>
                </a:highlight>
                <a:latin typeface="Cambria" panose="02040503050406030204" pitchFamily="18" charset="0"/>
                <a:ea typeface="Cambria" panose="02040503050406030204" pitchFamily="18" charset="0"/>
              </a:rPr>
              <a:t>: </a:t>
            </a:r>
            <a:r>
              <a:rPr lang="it-IT" sz="2500" b="0" i="0" dirty="0" err="1">
                <a:solidFill>
                  <a:srgbClr val="202124"/>
                </a:solidFill>
                <a:effectLst/>
                <a:highlight>
                  <a:srgbClr val="FFFFFF"/>
                </a:highlight>
                <a:latin typeface="Cambria" panose="02040503050406030204" pitchFamily="18" charset="0"/>
                <a:ea typeface="Cambria" panose="02040503050406030204" pitchFamily="18" charset="0"/>
              </a:rPr>
              <a:t>deutsch</a:t>
            </a:r>
            <a:endParaRPr lang="en-GB" sz="2500" dirty="0">
              <a:solidFill>
                <a:srgbClr val="808080"/>
              </a:solidFill>
              <a:latin typeface="Cambria" panose="02040503050406030204" pitchFamily="18" charset="0"/>
              <a:ea typeface="Cambria" panose="020405030504060302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77803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4A8A00-22FF-4B47-8B75-E195F0C31FD8}"/>
              </a:ext>
            </a:extLst>
          </p:cNvPr>
          <p:cNvSpPr>
            <a:spLocks noGrp="1"/>
          </p:cNvSpPr>
          <p:nvPr>
            <p:ph idx="1"/>
          </p:nvPr>
        </p:nvSpPr>
        <p:spPr>
          <a:xfrm>
            <a:off x="2152650" y="2402959"/>
            <a:ext cx="7886700" cy="2206621"/>
          </a:xfrm>
        </p:spPr>
        <p:txBody>
          <a:bodyPr>
            <a:normAutofit lnSpcReduction="10000"/>
          </a:bodyPr>
          <a:lstStyle/>
          <a:p>
            <a:pPr marL="0" indent="0">
              <a:buNone/>
            </a:pPr>
            <a:endParaRPr lang="en-US" sz="4400" dirty="0"/>
          </a:p>
          <a:p>
            <a:pPr marL="0" indent="0" algn="ctr">
              <a:buNone/>
            </a:pPr>
            <a:endParaRPr lang="en-US" dirty="0"/>
          </a:p>
          <a:p>
            <a:pPr marL="0" indent="0" algn="ctr">
              <a:buNone/>
            </a:pPr>
            <a:r>
              <a:rPr lang="en-US" dirty="0">
                <a:latin typeface="Cambria" panose="02040503050406030204" pitchFamily="18" charset="0"/>
                <a:ea typeface="Cambria" panose="02040503050406030204" pitchFamily="18" charset="0"/>
              </a:rPr>
              <a:t>Contact us at: </a:t>
            </a:r>
          </a:p>
          <a:p>
            <a:pPr marL="0" indent="0" algn="ctr">
              <a:buNone/>
            </a:pPr>
            <a:r>
              <a:rPr lang="en-US" dirty="0">
                <a:latin typeface="Cambria" panose="02040503050406030204" pitchFamily="18" charset="0"/>
                <a:ea typeface="Cambria" panose="02040503050406030204" pitchFamily="18" charset="0"/>
                <a:hlinkClick r:id="rId3"/>
              </a:rPr>
              <a:t>MoveS@eftheia.eu</a:t>
            </a:r>
            <a:endParaRPr lang="en-US" dirty="0">
              <a:latin typeface="Cambria" panose="02040503050406030204" pitchFamily="18" charset="0"/>
              <a:ea typeface="Cambria" panose="02040503050406030204" pitchFamily="18" charset="0"/>
            </a:endParaRPr>
          </a:p>
          <a:p>
            <a:endParaRPr lang="x-none" dirty="0"/>
          </a:p>
        </p:txBody>
      </p:sp>
      <p:sp>
        <p:nvSpPr>
          <p:cNvPr id="4" name="TextBox 3">
            <a:extLst>
              <a:ext uri="{FF2B5EF4-FFF2-40B4-BE49-F238E27FC236}">
                <a16:creationId xmlns:a16="http://schemas.microsoft.com/office/drawing/2014/main" id="{6B5828D3-B2EA-EBA1-A16D-99F91CB5EF26}"/>
              </a:ext>
            </a:extLst>
          </p:cNvPr>
          <p:cNvSpPr txBox="1"/>
          <p:nvPr/>
        </p:nvSpPr>
        <p:spPr>
          <a:xfrm>
            <a:off x="3035929" y="2653838"/>
            <a:ext cx="6120142" cy="646331"/>
          </a:xfrm>
          <a:prstGeom prst="rect">
            <a:avLst/>
          </a:prstGeom>
          <a:noFill/>
        </p:spPr>
        <p:txBody>
          <a:bodyPr wrap="square">
            <a:spAutoFit/>
          </a:bodyPr>
          <a:lstStyle/>
          <a:p>
            <a:pPr algn="ctr"/>
            <a:r>
              <a:rPr lang="en-US" sz="3600" b="1" i="1" dirty="0">
                <a:solidFill>
                  <a:srgbClr val="002060"/>
                </a:solidFill>
                <a:latin typeface="Cambria" panose="02040503050406030204" pitchFamily="18" charset="0"/>
                <a:ea typeface="Cambria" panose="02040503050406030204" pitchFamily="18" charset="0"/>
              </a:rPr>
              <a:t>Thank you for your attention</a:t>
            </a:r>
            <a:endParaRPr lang="it-IT" sz="3600" b="1" i="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3365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048DFB8A-9D4A-07B9-8F93-A58519FEF0F3}"/>
              </a:ext>
            </a:extLst>
          </p:cNvPr>
          <p:cNvSpPr/>
          <p:nvPr/>
        </p:nvSpPr>
        <p:spPr>
          <a:xfrm>
            <a:off x="3166728" y="930348"/>
            <a:ext cx="5858544" cy="499730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 name="Subtitle 2">
            <a:extLst>
              <a:ext uri="{FF2B5EF4-FFF2-40B4-BE49-F238E27FC236}">
                <a16:creationId xmlns:a16="http://schemas.microsoft.com/office/drawing/2014/main" id="{171B0BCB-B16F-433D-A30A-664C1B882A4B}"/>
              </a:ext>
            </a:extLst>
          </p:cNvPr>
          <p:cNvSpPr>
            <a:spLocks noGrp="1"/>
          </p:cNvSpPr>
          <p:nvPr>
            <p:ph type="subTitle" idx="1"/>
          </p:nvPr>
        </p:nvSpPr>
        <p:spPr>
          <a:xfrm>
            <a:off x="2577669" y="1815828"/>
            <a:ext cx="7036662" cy="3226345"/>
          </a:xfrm>
          <a:ln w="19050">
            <a:noFill/>
          </a:ln>
        </p:spPr>
        <p:txBody>
          <a:bodyPr>
            <a:normAutofit lnSpcReduction="10000"/>
          </a:bodyPr>
          <a:lstStyle/>
          <a:p>
            <a:endParaRPr lang="en-GB" sz="5400" dirty="0">
              <a:solidFill>
                <a:srgbClr val="002060"/>
              </a:solidFill>
              <a:latin typeface="Cambria" panose="02040503050406030204" pitchFamily="18" charset="0"/>
              <a:cs typeface="Times New Roman" panose="02020603050405020304" pitchFamily="18" charset="0"/>
            </a:endParaRPr>
          </a:p>
          <a:p>
            <a:r>
              <a:rPr lang="en-GB" sz="5400" dirty="0" err="1">
                <a:solidFill>
                  <a:srgbClr val="002060"/>
                </a:solidFill>
                <a:latin typeface="Cambria" panose="02040503050406030204" pitchFamily="18" charset="0"/>
                <a:cs typeface="Times New Roman" panose="02020603050405020304" pitchFamily="18" charset="0"/>
              </a:rPr>
              <a:t>Move</a:t>
            </a:r>
            <a:r>
              <a:rPr lang="en-GB" sz="5400" dirty="0" err="1">
                <a:solidFill>
                  <a:srgbClr val="C00000"/>
                </a:solidFill>
                <a:latin typeface="Cambria" panose="02040503050406030204" pitchFamily="18" charset="0"/>
                <a:cs typeface="Times New Roman" panose="02020603050405020304" pitchFamily="18" charset="0"/>
              </a:rPr>
              <a:t>S</a:t>
            </a:r>
            <a:r>
              <a:rPr lang="en-GB" sz="4000" dirty="0">
                <a:solidFill>
                  <a:srgbClr val="C00000"/>
                </a:solidFill>
                <a:latin typeface="Cambria" panose="02040503050406030204" pitchFamily="18" charset="0"/>
                <a:cs typeface="Times New Roman" panose="02020603050405020304" pitchFamily="18" charset="0"/>
              </a:rPr>
              <a:t> </a:t>
            </a:r>
          </a:p>
          <a:p>
            <a:r>
              <a:rPr lang="en-GB" sz="4000" i="1" dirty="0">
                <a:latin typeface="Cambria" panose="02040503050406030204" pitchFamily="18" charset="0"/>
                <a:ea typeface="Cambria" panose="02040503050406030204" pitchFamily="18" charset="0"/>
              </a:rPr>
              <a:t>project presentation</a:t>
            </a:r>
            <a:endParaRPr lang="en-GB" i="1" dirty="0">
              <a:latin typeface="Cambria" panose="02040503050406030204" pitchFamily="18" charset="0"/>
              <a:ea typeface="Cambria" panose="02040503050406030204" pitchFamily="18" charset="0"/>
            </a:endParaRPr>
          </a:p>
          <a:p>
            <a:endParaRPr lang="it-IT" b="1" i="1" dirty="0">
              <a:solidFill>
                <a:prstClr val="black"/>
              </a:solidFill>
              <a:latin typeface="Cambria" panose="02040503050406030204" pitchFamily="18" charset="0"/>
              <a:ea typeface="Cambria" panose="02040503050406030204" pitchFamily="18" charset="0"/>
              <a:cs typeface="+mn-cs"/>
            </a:endParaRPr>
          </a:p>
          <a:p>
            <a:r>
              <a:rPr lang="it-IT" b="1" i="1" dirty="0">
                <a:solidFill>
                  <a:prstClr val="black"/>
                </a:solidFill>
                <a:latin typeface="Cambria" panose="02040503050406030204" pitchFamily="18" charset="0"/>
                <a:ea typeface="Cambria" panose="02040503050406030204" pitchFamily="18" charset="0"/>
                <a:cs typeface="+mn-cs"/>
              </a:rPr>
              <a:t>Ferdinand </a:t>
            </a:r>
            <a:r>
              <a:rPr lang="it-IT" b="1" i="1" dirty="0" err="1">
                <a:solidFill>
                  <a:srgbClr val="1F1F1F"/>
                </a:solidFill>
                <a:effectLst/>
                <a:highlight>
                  <a:srgbClr val="FFFFFF"/>
                </a:highlight>
                <a:latin typeface="Cambria" panose="02040503050406030204" pitchFamily="18" charset="0"/>
                <a:ea typeface="Cambria" panose="02040503050406030204" pitchFamily="18" charset="0"/>
              </a:rPr>
              <a:t>Wollenschläger</a:t>
            </a:r>
            <a:endParaRPr lang="it-IT" b="1" i="1" dirty="0">
              <a:solidFill>
                <a:srgbClr val="5F6368"/>
              </a:solidFill>
              <a:effectLst/>
              <a:highlight>
                <a:srgbClr val="FFFFFF"/>
              </a:highlight>
              <a:latin typeface="Cambria" panose="02040503050406030204" pitchFamily="18" charset="0"/>
              <a:ea typeface="Cambria" panose="02040503050406030204" pitchFamily="18" charset="0"/>
            </a:endParaRPr>
          </a:p>
          <a:p>
            <a:endParaRPr lang="en-GB" dirty="0"/>
          </a:p>
        </p:txBody>
      </p:sp>
    </p:spTree>
    <p:extLst>
      <p:ext uri="{BB962C8B-B14F-4D97-AF65-F5344CB8AC3E}">
        <p14:creationId xmlns:p14="http://schemas.microsoft.com/office/powerpoint/2010/main" val="1549169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6252850-BA50-6EA5-E95D-2E22FC87FCC5}"/>
              </a:ext>
            </a:extLst>
          </p:cNvPr>
          <p:cNvSpPr/>
          <p:nvPr/>
        </p:nvSpPr>
        <p:spPr>
          <a:xfrm>
            <a:off x="804041" y="0"/>
            <a:ext cx="10752083" cy="6858000"/>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2" name="Rectangle: Rounded Corners 21">
            <a:extLst>
              <a:ext uri="{FF2B5EF4-FFF2-40B4-BE49-F238E27FC236}">
                <a16:creationId xmlns:a16="http://schemas.microsoft.com/office/drawing/2014/main" id="{1ABD8FA6-FAD7-779C-8E3A-510905D60B2C}"/>
              </a:ext>
            </a:extLst>
          </p:cNvPr>
          <p:cNvSpPr/>
          <p:nvPr/>
        </p:nvSpPr>
        <p:spPr>
          <a:xfrm>
            <a:off x="2640415" y="435935"/>
            <a:ext cx="6911165" cy="598613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TextBox 4">
            <a:extLst>
              <a:ext uri="{FF2B5EF4-FFF2-40B4-BE49-F238E27FC236}">
                <a16:creationId xmlns:a16="http://schemas.microsoft.com/office/drawing/2014/main" id="{02C2EA23-7162-5CB9-D278-68A6AC3AE5C8}"/>
              </a:ext>
            </a:extLst>
          </p:cNvPr>
          <p:cNvSpPr txBox="1"/>
          <p:nvPr/>
        </p:nvSpPr>
        <p:spPr>
          <a:xfrm>
            <a:off x="3809996" y="398281"/>
            <a:ext cx="4572000" cy="846386"/>
          </a:xfrm>
          <a:prstGeom prst="rect">
            <a:avLst/>
          </a:prstGeom>
          <a:noFill/>
        </p:spPr>
        <p:txBody>
          <a:bodyPr wrap="square">
            <a:spAutoFit/>
          </a:bodyPr>
          <a:lstStyle/>
          <a:p>
            <a:pPr algn="ctr"/>
            <a:r>
              <a:rPr lang="en-GB" sz="4900" dirty="0" err="1">
                <a:solidFill>
                  <a:srgbClr val="002060"/>
                </a:solidFill>
                <a:latin typeface="Cambria" panose="02040503050406030204" pitchFamily="18" charset="0"/>
                <a:cs typeface="Times New Roman" panose="02020603050405020304" pitchFamily="18" charset="0"/>
              </a:rPr>
              <a:t>Move</a:t>
            </a:r>
            <a:r>
              <a:rPr lang="en-GB" sz="4900" dirty="0" err="1">
                <a:solidFill>
                  <a:srgbClr val="C00000"/>
                </a:solidFill>
                <a:latin typeface="Cambria" panose="02040503050406030204" pitchFamily="18" charset="0"/>
                <a:cs typeface="Times New Roman" panose="02020603050405020304" pitchFamily="18" charset="0"/>
              </a:rPr>
              <a:t>S</a:t>
            </a:r>
            <a:endParaRPr lang="it-IT" sz="4900" dirty="0"/>
          </a:p>
        </p:txBody>
      </p:sp>
      <p:sp>
        <p:nvSpPr>
          <p:cNvPr id="7" name="TextBox 6">
            <a:extLst>
              <a:ext uri="{FF2B5EF4-FFF2-40B4-BE49-F238E27FC236}">
                <a16:creationId xmlns:a16="http://schemas.microsoft.com/office/drawing/2014/main" id="{FFF99920-2700-1467-1186-4CA0280440D8}"/>
              </a:ext>
            </a:extLst>
          </p:cNvPr>
          <p:cNvSpPr txBox="1"/>
          <p:nvPr/>
        </p:nvSpPr>
        <p:spPr>
          <a:xfrm>
            <a:off x="2565988" y="1104817"/>
            <a:ext cx="7060018" cy="523220"/>
          </a:xfrm>
          <a:prstGeom prst="rect">
            <a:avLst/>
          </a:prstGeom>
          <a:noFill/>
        </p:spPr>
        <p:txBody>
          <a:bodyPr wrap="square">
            <a:spAutoFit/>
          </a:bodyPr>
          <a:lstStyle/>
          <a:p>
            <a:pPr algn="ctr"/>
            <a:r>
              <a:rPr lang="en-US" sz="2800" i="1" dirty="0">
                <a:latin typeface="Cambria" panose="02040503050406030204" pitchFamily="18" charset="0"/>
                <a:ea typeface="Cambria" panose="02040503050406030204" pitchFamily="18" charset="0"/>
              </a:rPr>
              <a:t>European network funded in 2018 by </a:t>
            </a:r>
            <a:endParaRPr lang="it-IT" sz="2800" i="1" dirty="0">
              <a:latin typeface="Cambria" panose="02040503050406030204" pitchFamily="18" charset="0"/>
              <a:ea typeface="Cambria" panose="02040503050406030204" pitchFamily="18" charset="0"/>
            </a:endParaRPr>
          </a:p>
        </p:txBody>
      </p:sp>
      <p:pic>
        <p:nvPicPr>
          <p:cNvPr id="13" name="Picture 12" descr="A blue and yellow flag with yellow stars&#10;&#10;Description automatically generated">
            <a:extLst>
              <a:ext uri="{FF2B5EF4-FFF2-40B4-BE49-F238E27FC236}">
                <a16:creationId xmlns:a16="http://schemas.microsoft.com/office/drawing/2014/main" id="{6F73E89D-1963-F0A5-D96F-27AE102EE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8861" y="1714762"/>
            <a:ext cx="1674270" cy="1162512"/>
          </a:xfrm>
          <a:prstGeom prst="rect">
            <a:avLst/>
          </a:prstGeom>
        </p:spPr>
      </p:pic>
      <p:pic>
        <p:nvPicPr>
          <p:cNvPr id="14" name="Picture 13" descr="A logo of a university&#10;&#10;Description automatically generated">
            <a:extLst>
              <a:ext uri="{FF2B5EF4-FFF2-40B4-BE49-F238E27FC236}">
                <a16:creationId xmlns:a16="http://schemas.microsoft.com/office/drawing/2014/main" id="{7899959F-6C72-9ACD-36EF-81752D4CD1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2307" y="5028860"/>
            <a:ext cx="1334741" cy="1334741"/>
          </a:xfrm>
          <a:prstGeom prst="rect">
            <a:avLst/>
          </a:prstGeom>
        </p:spPr>
      </p:pic>
      <p:pic>
        <p:nvPicPr>
          <p:cNvPr id="15" name="Picture 14" descr="A black text with a white background&#10;&#10;Description automatically generated">
            <a:extLst>
              <a:ext uri="{FF2B5EF4-FFF2-40B4-BE49-F238E27FC236}">
                <a16:creationId xmlns:a16="http://schemas.microsoft.com/office/drawing/2014/main" id="{B6A0448E-6EA0-29B8-B99B-2C751CDC4F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03380" y="3770563"/>
            <a:ext cx="1786270" cy="385419"/>
          </a:xfrm>
          <a:prstGeom prst="rect">
            <a:avLst/>
          </a:prstGeom>
        </p:spPr>
      </p:pic>
      <p:pic>
        <p:nvPicPr>
          <p:cNvPr id="17" name="Picture 16" descr="A blue and white logo&#10;&#10;Description automatically generated">
            <a:extLst>
              <a:ext uri="{FF2B5EF4-FFF2-40B4-BE49-F238E27FC236}">
                <a16:creationId xmlns:a16="http://schemas.microsoft.com/office/drawing/2014/main" id="{212858BA-2928-F0DC-6F9D-C2F2E1C5D4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19623" y="3519101"/>
            <a:ext cx="685756" cy="867910"/>
          </a:xfrm>
          <a:prstGeom prst="rect">
            <a:avLst/>
          </a:prstGeom>
        </p:spPr>
      </p:pic>
      <p:pic>
        <p:nvPicPr>
          <p:cNvPr id="18" name="Picture 17" descr="A logo of a university&#10;&#10;Description automatically generated">
            <a:extLst>
              <a:ext uri="{FF2B5EF4-FFF2-40B4-BE49-F238E27FC236}">
                <a16:creationId xmlns:a16="http://schemas.microsoft.com/office/drawing/2014/main" id="{552D133D-4C90-F559-930C-AB190347EB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79586" y="5347655"/>
            <a:ext cx="1165830" cy="714934"/>
          </a:xfrm>
          <a:prstGeom prst="rect">
            <a:avLst/>
          </a:prstGeom>
        </p:spPr>
      </p:pic>
      <p:sp>
        <p:nvSpPr>
          <p:cNvPr id="19" name="TextBox 18">
            <a:extLst>
              <a:ext uri="{FF2B5EF4-FFF2-40B4-BE49-F238E27FC236}">
                <a16:creationId xmlns:a16="http://schemas.microsoft.com/office/drawing/2014/main" id="{1053AE62-9431-6D9D-5AF4-BDD437AA4CDC}"/>
              </a:ext>
            </a:extLst>
          </p:cNvPr>
          <p:cNvSpPr txBox="1"/>
          <p:nvPr/>
        </p:nvSpPr>
        <p:spPr>
          <a:xfrm>
            <a:off x="2565988" y="2963999"/>
            <a:ext cx="7060018" cy="523220"/>
          </a:xfrm>
          <a:prstGeom prst="rect">
            <a:avLst/>
          </a:prstGeom>
          <a:noFill/>
        </p:spPr>
        <p:txBody>
          <a:bodyPr wrap="square">
            <a:spAutoFit/>
          </a:bodyPr>
          <a:lstStyle/>
          <a:p>
            <a:pPr algn="ctr"/>
            <a:r>
              <a:rPr lang="en-US" sz="2800" i="1" dirty="0">
                <a:latin typeface="Cambria" panose="02040503050406030204" pitchFamily="18" charset="0"/>
                <a:ea typeface="Cambria" panose="02040503050406030204" pitchFamily="18" charset="0"/>
              </a:rPr>
              <a:t>Coordinated by</a:t>
            </a:r>
            <a:endParaRPr lang="it-IT" sz="2800" i="1" dirty="0">
              <a:latin typeface="Cambria" panose="02040503050406030204" pitchFamily="18" charset="0"/>
              <a:ea typeface="Cambria" panose="02040503050406030204" pitchFamily="18" charset="0"/>
            </a:endParaRPr>
          </a:p>
        </p:txBody>
      </p:sp>
      <p:sp>
        <p:nvSpPr>
          <p:cNvPr id="20" name="TextBox 19">
            <a:extLst>
              <a:ext uri="{FF2B5EF4-FFF2-40B4-BE49-F238E27FC236}">
                <a16:creationId xmlns:a16="http://schemas.microsoft.com/office/drawing/2014/main" id="{836E01A5-4775-0C8A-F54E-81B4FEC7E2FB}"/>
              </a:ext>
            </a:extLst>
          </p:cNvPr>
          <p:cNvSpPr txBox="1"/>
          <p:nvPr/>
        </p:nvSpPr>
        <p:spPr>
          <a:xfrm>
            <a:off x="2565988" y="4480134"/>
            <a:ext cx="7060018" cy="523220"/>
          </a:xfrm>
          <a:prstGeom prst="rect">
            <a:avLst/>
          </a:prstGeom>
          <a:noFill/>
        </p:spPr>
        <p:txBody>
          <a:bodyPr wrap="square">
            <a:spAutoFit/>
          </a:bodyPr>
          <a:lstStyle/>
          <a:p>
            <a:pPr algn="ctr"/>
            <a:r>
              <a:rPr lang="en-US" sz="2800" i="1" dirty="0">
                <a:latin typeface="Cambria" panose="02040503050406030204" pitchFamily="18" charset="0"/>
                <a:ea typeface="Cambria" panose="02040503050406030204" pitchFamily="18" charset="0"/>
              </a:rPr>
              <a:t>With the support of </a:t>
            </a:r>
            <a:endParaRPr lang="it-IT" sz="2800" i="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30589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276DC065-5566-088F-A9DB-34959528DE91}"/>
              </a:ext>
            </a:extLst>
          </p:cNvPr>
          <p:cNvSpPr/>
          <p:nvPr/>
        </p:nvSpPr>
        <p:spPr>
          <a:xfrm>
            <a:off x="3485707" y="1239073"/>
            <a:ext cx="5220587" cy="4717054"/>
          </a:xfrm>
          <a:prstGeom prst="roundRect">
            <a:avLst/>
          </a:prstGeom>
          <a:solidFill>
            <a:schemeClr val="bg1"/>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bg1"/>
              </a:solidFill>
            </a:endParaRPr>
          </a:p>
        </p:txBody>
      </p:sp>
      <p:sp>
        <p:nvSpPr>
          <p:cNvPr id="7" name="TextBox 6">
            <a:extLst>
              <a:ext uri="{FF2B5EF4-FFF2-40B4-BE49-F238E27FC236}">
                <a16:creationId xmlns:a16="http://schemas.microsoft.com/office/drawing/2014/main" id="{FFF99920-2700-1467-1186-4CA0280440D8}"/>
              </a:ext>
            </a:extLst>
          </p:cNvPr>
          <p:cNvSpPr txBox="1"/>
          <p:nvPr/>
        </p:nvSpPr>
        <p:spPr>
          <a:xfrm>
            <a:off x="3325104" y="149539"/>
            <a:ext cx="5541782" cy="830997"/>
          </a:xfrm>
          <a:prstGeom prst="rect">
            <a:avLst/>
          </a:prstGeom>
          <a:noFill/>
        </p:spPr>
        <p:txBody>
          <a:bodyPr wrap="square">
            <a:spAutoFit/>
          </a:bodyPr>
          <a:lstStyle/>
          <a:p>
            <a:pPr algn="ctr"/>
            <a:r>
              <a:rPr lang="en-US" sz="2400" b="1" dirty="0">
                <a:solidFill>
                  <a:srgbClr val="002060"/>
                </a:solidFill>
                <a:latin typeface="Cambria" panose="02040503050406030204" pitchFamily="18" charset="0"/>
                <a:ea typeface="Cambria" panose="02040503050406030204" pitchFamily="18" charset="0"/>
              </a:rPr>
              <a:t>EU-wide network of </a:t>
            </a:r>
            <a:r>
              <a:rPr lang="en-US" sz="2400" b="1" i="1" dirty="0">
                <a:solidFill>
                  <a:srgbClr val="002060"/>
                </a:solidFill>
                <a:latin typeface="Cambria" panose="02040503050406030204" pitchFamily="18" charset="0"/>
                <a:ea typeface="Cambria" panose="02040503050406030204" pitchFamily="18" charset="0"/>
              </a:rPr>
              <a:t>independent </a:t>
            </a:r>
          </a:p>
          <a:p>
            <a:pPr algn="ctr"/>
            <a:r>
              <a:rPr lang="en-US" sz="2400" b="1" dirty="0">
                <a:solidFill>
                  <a:srgbClr val="002060"/>
                </a:solidFill>
                <a:latin typeface="Cambria" panose="02040503050406030204" pitchFamily="18" charset="0"/>
                <a:ea typeface="Cambria" panose="02040503050406030204" pitchFamily="18" charset="0"/>
              </a:rPr>
              <a:t>legal experts in the fields of</a:t>
            </a:r>
            <a:endParaRPr lang="it-IT" sz="2400" b="1" dirty="0">
              <a:solidFill>
                <a:srgbClr val="002060"/>
              </a:solidFill>
              <a:latin typeface="Cambria" panose="02040503050406030204" pitchFamily="18" charset="0"/>
              <a:ea typeface="Cambria" panose="02040503050406030204" pitchFamily="18" charset="0"/>
            </a:endParaRPr>
          </a:p>
        </p:txBody>
      </p:sp>
      <p:sp>
        <p:nvSpPr>
          <p:cNvPr id="8" name="Rectangle 7">
            <a:extLst>
              <a:ext uri="{FF2B5EF4-FFF2-40B4-BE49-F238E27FC236}">
                <a16:creationId xmlns:a16="http://schemas.microsoft.com/office/drawing/2014/main" id="{F055AF94-5309-8A6F-DB50-48D3F2F9A475}"/>
              </a:ext>
            </a:extLst>
          </p:cNvPr>
          <p:cNvSpPr/>
          <p:nvPr/>
        </p:nvSpPr>
        <p:spPr>
          <a:xfrm>
            <a:off x="4602128" y="2046844"/>
            <a:ext cx="2987749" cy="724051"/>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latin typeface="Cambria" panose="02040503050406030204" pitchFamily="18" charset="0"/>
                <a:ea typeface="Cambria" panose="02040503050406030204" pitchFamily="18" charset="0"/>
              </a:rPr>
              <a:t>FREE MOVEMENT OF WORKERS</a:t>
            </a:r>
          </a:p>
        </p:txBody>
      </p:sp>
      <p:sp>
        <p:nvSpPr>
          <p:cNvPr id="9" name="Rectangle 8">
            <a:extLst>
              <a:ext uri="{FF2B5EF4-FFF2-40B4-BE49-F238E27FC236}">
                <a16:creationId xmlns:a16="http://schemas.microsoft.com/office/drawing/2014/main" id="{6C37CB0B-55F9-5614-83D8-17C716145C1F}"/>
              </a:ext>
            </a:extLst>
          </p:cNvPr>
          <p:cNvSpPr/>
          <p:nvPr/>
        </p:nvSpPr>
        <p:spPr>
          <a:xfrm>
            <a:off x="4602126" y="3031391"/>
            <a:ext cx="2987749" cy="724052"/>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latin typeface="Cambria" panose="02040503050406030204" pitchFamily="18" charset="0"/>
                <a:ea typeface="Cambria" panose="02040503050406030204" pitchFamily="18" charset="0"/>
              </a:rPr>
              <a:t>SOCIAL SECURITY COORDINATION</a:t>
            </a:r>
          </a:p>
        </p:txBody>
      </p:sp>
      <p:sp>
        <p:nvSpPr>
          <p:cNvPr id="10" name="Rectangle 9">
            <a:extLst>
              <a:ext uri="{FF2B5EF4-FFF2-40B4-BE49-F238E27FC236}">
                <a16:creationId xmlns:a16="http://schemas.microsoft.com/office/drawing/2014/main" id="{E92D648F-941C-6511-F5A2-4E0064246793}"/>
              </a:ext>
            </a:extLst>
          </p:cNvPr>
          <p:cNvSpPr/>
          <p:nvPr/>
        </p:nvSpPr>
        <p:spPr>
          <a:xfrm>
            <a:off x="4602126" y="3941623"/>
            <a:ext cx="2987749" cy="724052"/>
          </a:xfrm>
          <a:prstGeom prst="rect">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chemeClr val="bg1"/>
                </a:solidFill>
                <a:latin typeface="Cambria" panose="02040503050406030204" pitchFamily="18" charset="0"/>
                <a:ea typeface="Cambria" panose="02040503050406030204" pitchFamily="18" charset="0"/>
              </a:rPr>
              <a:t>POSTING</a:t>
            </a:r>
          </a:p>
        </p:txBody>
      </p:sp>
      <p:sp>
        <p:nvSpPr>
          <p:cNvPr id="6" name="TextBox 5">
            <a:extLst>
              <a:ext uri="{FF2B5EF4-FFF2-40B4-BE49-F238E27FC236}">
                <a16:creationId xmlns:a16="http://schemas.microsoft.com/office/drawing/2014/main" id="{64D25150-40EE-639C-1996-A6745E171F52}"/>
              </a:ext>
            </a:extLst>
          </p:cNvPr>
          <p:cNvSpPr txBox="1"/>
          <p:nvPr/>
        </p:nvSpPr>
        <p:spPr>
          <a:xfrm>
            <a:off x="3310265" y="4823682"/>
            <a:ext cx="5571460" cy="830997"/>
          </a:xfrm>
          <a:prstGeom prst="rect">
            <a:avLst/>
          </a:prstGeom>
          <a:noFill/>
        </p:spPr>
        <p:txBody>
          <a:bodyPr wrap="square">
            <a:spAutoFit/>
          </a:bodyPr>
          <a:lstStyle/>
          <a:p>
            <a:pPr algn="ctr"/>
            <a:r>
              <a:rPr lang="en-GB" sz="1600" b="1" i="1" dirty="0">
                <a:latin typeface="Cambria" panose="02040503050406030204" pitchFamily="18" charset="0"/>
                <a:ea typeface="Cambria" panose="02040503050406030204" pitchFamily="18" charset="0"/>
              </a:rPr>
              <a:t>EU-27 countries</a:t>
            </a:r>
            <a:r>
              <a:rPr lang="en-GB" sz="1600" i="1" dirty="0">
                <a:latin typeface="Cambria" panose="02040503050406030204" pitchFamily="18" charset="0"/>
                <a:ea typeface="Cambria" panose="02040503050406030204" pitchFamily="18" charset="0"/>
              </a:rPr>
              <a:t> are covered, together with </a:t>
            </a:r>
          </a:p>
          <a:p>
            <a:pPr algn="ctr"/>
            <a:r>
              <a:rPr lang="en-GB" sz="1600" i="1" dirty="0">
                <a:latin typeface="Cambria" panose="02040503050406030204" pitchFamily="18" charset="0"/>
                <a:ea typeface="Cambria" panose="02040503050406030204" pitchFamily="18" charset="0"/>
              </a:rPr>
              <a:t>Iceland, Liechtenstein, Norway, Switzerland and </a:t>
            </a:r>
          </a:p>
          <a:p>
            <a:pPr algn="ctr"/>
            <a:r>
              <a:rPr lang="en-GB" sz="1600" i="1" dirty="0">
                <a:latin typeface="Cambria" panose="02040503050406030204" pitchFamily="18" charset="0"/>
                <a:ea typeface="Cambria" panose="02040503050406030204" pitchFamily="18" charset="0"/>
              </a:rPr>
              <a:t>United Kingdom.</a:t>
            </a:r>
            <a:endParaRPr lang="it-IT" sz="1600" i="1" dirty="0">
              <a:latin typeface="Cambria" panose="02040503050406030204" pitchFamily="18" charset="0"/>
              <a:ea typeface="Cambria" panose="02040503050406030204" pitchFamily="18" charset="0"/>
            </a:endParaRPr>
          </a:p>
        </p:txBody>
      </p:sp>
      <p:pic>
        <p:nvPicPr>
          <p:cNvPr id="1030" name="Picture 6" descr="National Flags EU Countries in the Circle Stock Vector - Illustration of  logotype, european: 246617802">
            <a:extLst>
              <a:ext uri="{FF2B5EF4-FFF2-40B4-BE49-F238E27FC236}">
                <a16:creationId xmlns:a16="http://schemas.microsoft.com/office/drawing/2014/main" id="{478D20C5-1A33-D20D-9B75-1267A582B8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579" y="2630243"/>
            <a:ext cx="1597515" cy="159751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Vettoriale Stock United Kingdom flag circle. Flag of UK in round circle |  Adobe Stock">
            <a:extLst>
              <a:ext uri="{FF2B5EF4-FFF2-40B4-BE49-F238E27FC236}">
                <a16:creationId xmlns:a16="http://schemas.microsoft.com/office/drawing/2014/main" id="{190AAD3F-2CAA-B632-EE6C-6EA9C6103A9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75" t="-1" b="917"/>
          <a:stretch/>
        </p:blipFill>
        <p:spPr bwMode="auto">
          <a:xfrm>
            <a:off x="9071961" y="5092039"/>
            <a:ext cx="843519" cy="86408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Liechtensteinian Flag Badge Stock Photo - Download Image Now - Flag,  Liechtenstein, 2015 - iStock">
            <a:extLst>
              <a:ext uri="{FF2B5EF4-FFF2-40B4-BE49-F238E27FC236}">
                <a16:creationId xmlns:a16="http://schemas.microsoft.com/office/drawing/2014/main" id="{C34A6A30-6E2C-EA64-D1FE-128BF8EA3A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0906" y="2028420"/>
            <a:ext cx="1008164" cy="100816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ircle Flag Vector Of Norway On White Background Stock Illustration -  Download Image Now - Norwegian Flag, Circle, Icon Symbol - iStock">
            <a:extLst>
              <a:ext uri="{FF2B5EF4-FFF2-40B4-BE49-F238E27FC236}">
                <a16:creationId xmlns:a16="http://schemas.microsoft.com/office/drawing/2014/main" id="{EAB4EB6B-761F-2F7D-4BF0-84F82DC47DE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147" t="-3586" r="16784" b="3586"/>
          <a:stretch/>
        </p:blipFill>
        <p:spPr bwMode="auto">
          <a:xfrm>
            <a:off x="9000907" y="3083390"/>
            <a:ext cx="980059" cy="90494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Download the Flag of Iceland | 40+ Shapes | Seek Flag">
            <a:extLst>
              <a:ext uri="{FF2B5EF4-FFF2-40B4-BE49-F238E27FC236}">
                <a16:creationId xmlns:a16="http://schemas.microsoft.com/office/drawing/2014/main" id="{39AEFE30-F436-5D36-EE68-975D8446E36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6964" r="19442"/>
          <a:stretch/>
        </p:blipFill>
        <p:spPr bwMode="auto">
          <a:xfrm>
            <a:off x="8972801" y="1010685"/>
            <a:ext cx="1008164" cy="105496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ircle, country, flag, flags, national, switzerland, switzerland flag icon  - Download on Iconfinder">
            <a:extLst>
              <a:ext uri="{FF2B5EF4-FFF2-40B4-BE49-F238E27FC236}">
                <a16:creationId xmlns:a16="http://schemas.microsoft.com/office/drawing/2014/main" id="{A5BD954A-F206-6779-B0D0-D03042132A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00906" y="4017089"/>
            <a:ext cx="1046194" cy="1046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1318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2E7D8352-6B2C-9195-90F9-D8687684BAC4}"/>
              </a:ext>
            </a:extLst>
          </p:cNvPr>
          <p:cNvSpPr/>
          <p:nvPr/>
        </p:nvSpPr>
        <p:spPr>
          <a:xfrm>
            <a:off x="1661106" y="1343845"/>
            <a:ext cx="4242395" cy="4365840"/>
          </a:xfrm>
          <a:prstGeom prst="roundRect">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4" name="Rectangle: Rounded Corners 13">
            <a:extLst>
              <a:ext uri="{FF2B5EF4-FFF2-40B4-BE49-F238E27FC236}">
                <a16:creationId xmlns:a16="http://schemas.microsoft.com/office/drawing/2014/main" id="{1DE047CC-CCE5-DDCD-0DC9-CE9CC8EBCBD8}"/>
              </a:ext>
            </a:extLst>
          </p:cNvPr>
          <p:cNvSpPr/>
          <p:nvPr/>
        </p:nvSpPr>
        <p:spPr>
          <a:xfrm>
            <a:off x="6266126" y="1343845"/>
            <a:ext cx="4231752" cy="4365840"/>
          </a:xfrm>
          <a:prstGeom prst="roundRect">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TextBox 9">
            <a:extLst>
              <a:ext uri="{FF2B5EF4-FFF2-40B4-BE49-F238E27FC236}">
                <a16:creationId xmlns:a16="http://schemas.microsoft.com/office/drawing/2014/main" id="{89CC6694-79EC-3451-5E47-AE15400A8A51}"/>
              </a:ext>
            </a:extLst>
          </p:cNvPr>
          <p:cNvSpPr txBox="1"/>
          <p:nvPr/>
        </p:nvSpPr>
        <p:spPr>
          <a:xfrm>
            <a:off x="1788700" y="2468798"/>
            <a:ext cx="3987209" cy="2677656"/>
          </a:xfrm>
          <a:prstGeom prst="rect">
            <a:avLst/>
          </a:prstGeom>
          <a:noFill/>
        </p:spPr>
        <p:txBody>
          <a:bodyPr wrap="square">
            <a:spAutoFit/>
          </a:bodyPr>
          <a:lstStyle/>
          <a:p>
            <a:r>
              <a:rPr lang="en-US" altLang="nl-BE" b="1" i="1" u="sng" kern="0" dirty="0">
                <a:latin typeface="Cambria" panose="02040503050406030204" pitchFamily="18" charset="0"/>
                <a:ea typeface="Cambria" panose="02040503050406030204" pitchFamily="18" charset="0"/>
                <a:cs typeface="Verdana" panose="020B0604030504040204" pitchFamily="34" charset="0"/>
              </a:rPr>
              <a:t>Provide legal expertise </a:t>
            </a:r>
            <a:r>
              <a:rPr lang="en-US" altLang="nl-BE" i="1" kern="0" dirty="0">
                <a:latin typeface="Cambria" panose="02040503050406030204" pitchFamily="18" charset="0"/>
                <a:ea typeface="Cambria" panose="02040503050406030204" pitchFamily="18" charset="0"/>
                <a:cs typeface="Verdana" panose="020B0604030504040204" pitchFamily="34" charset="0"/>
              </a:rPr>
              <a:t>in the areas of</a:t>
            </a:r>
            <a:r>
              <a:rPr lang="en-BE" altLang="nl-BE" i="1" kern="0" dirty="0">
                <a:latin typeface="Cambria" panose="02040503050406030204" pitchFamily="18" charset="0"/>
                <a:ea typeface="Cambria" panose="02040503050406030204" pitchFamily="18" charset="0"/>
                <a:cs typeface="Verdana" panose="020B0604030504040204" pitchFamily="34" charset="0"/>
              </a:rPr>
              <a:t> F</a:t>
            </a:r>
            <a:r>
              <a:rPr lang="en-US" altLang="nl-BE" i="1" kern="0" dirty="0" err="1">
                <a:latin typeface="Cambria" panose="02040503050406030204" pitchFamily="18" charset="0"/>
                <a:ea typeface="Cambria" panose="02040503050406030204" pitchFamily="18" charset="0"/>
                <a:cs typeface="Verdana" panose="020B0604030504040204" pitchFamily="34" charset="0"/>
              </a:rPr>
              <a:t>ree</a:t>
            </a:r>
            <a:r>
              <a:rPr lang="en-US" altLang="nl-BE" i="1" kern="0" dirty="0">
                <a:latin typeface="Cambria" panose="02040503050406030204" pitchFamily="18" charset="0"/>
                <a:ea typeface="Cambria" panose="02040503050406030204" pitchFamily="18" charset="0"/>
                <a:cs typeface="Verdana" panose="020B0604030504040204" pitchFamily="34" charset="0"/>
              </a:rPr>
              <a:t> Movement of Workers</a:t>
            </a:r>
            <a:r>
              <a:rPr lang="en-BE" altLang="nl-BE" i="1" kern="0" dirty="0">
                <a:latin typeface="Cambria" panose="02040503050406030204" pitchFamily="18" charset="0"/>
                <a:ea typeface="Cambria" panose="02040503050406030204" pitchFamily="18" charset="0"/>
                <a:cs typeface="Verdana" panose="020B0604030504040204" pitchFamily="34" charset="0"/>
              </a:rPr>
              <a:t>, </a:t>
            </a:r>
            <a:endParaRPr lang="it-IT" altLang="nl-BE" i="1" kern="0" dirty="0">
              <a:latin typeface="Cambria" panose="02040503050406030204" pitchFamily="18" charset="0"/>
              <a:ea typeface="Cambria" panose="02040503050406030204" pitchFamily="18" charset="0"/>
              <a:cs typeface="Verdana" panose="020B0604030504040204" pitchFamily="34" charset="0"/>
            </a:endParaRPr>
          </a:p>
          <a:p>
            <a:r>
              <a:rPr lang="en-US" altLang="nl-BE" i="1" kern="0" dirty="0">
                <a:latin typeface="Cambria" panose="02040503050406030204" pitchFamily="18" charset="0"/>
                <a:ea typeface="Cambria" panose="02040503050406030204" pitchFamily="18" charset="0"/>
                <a:cs typeface="Verdana" panose="020B0604030504040204" pitchFamily="34" charset="0"/>
              </a:rPr>
              <a:t>Social Security Coordination</a:t>
            </a:r>
            <a:r>
              <a:rPr lang="it-IT" altLang="nl-BE" i="1" kern="0" dirty="0">
                <a:latin typeface="Cambria" panose="02040503050406030204" pitchFamily="18" charset="0"/>
                <a:ea typeface="Cambria" panose="02040503050406030204" pitchFamily="18" charset="0"/>
                <a:cs typeface="Verdana" panose="020B0604030504040204" pitchFamily="34" charset="0"/>
              </a:rPr>
              <a:t> &amp; </a:t>
            </a:r>
            <a:r>
              <a:rPr lang="en-BE" altLang="nl-BE" i="1" kern="0" dirty="0">
                <a:latin typeface="Cambria" panose="02040503050406030204" pitchFamily="18" charset="0"/>
                <a:ea typeface="Cambria" panose="02040503050406030204" pitchFamily="18" charset="0"/>
                <a:cs typeface="Verdana" panose="020B0604030504040204" pitchFamily="34" charset="0"/>
              </a:rPr>
              <a:t>Posting</a:t>
            </a:r>
            <a:endParaRPr lang="it-IT" altLang="nl-BE" i="1" kern="0" dirty="0">
              <a:latin typeface="Cambria" panose="02040503050406030204" pitchFamily="18" charset="0"/>
              <a:ea typeface="Cambria" panose="02040503050406030204" pitchFamily="18" charset="0"/>
              <a:cs typeface="Verdana" panose="020B0604030504040204" pitchFamily="34" charset="0"/>
            </a:endParaRPr>
          </a:p>
          <a:p>
            <a:endParaRPr lang="it-IT" altLang="nl-BE" i="1" kern="0" dirty="0">
              <a:latin typeface="Cambria" panose="02040503050406030204" pitchFamily="18" charset="0"/>
              <a:ea typeface="Cambria" panose="02040503050406030204" pitchFamily="18" charset="0"/>
              <a:cs typeface="Verdana" panose="020B0604030504040204" pitchFamily="34" charset="0"/>
            </a:endParaRPr>
          </a:p>
          <a:p>
            <a:r>
              <a:rPr lang="it-IT" altLang="nl-BE" sz="1600" i="1" kern="0" dirty="0" err="1">
                <a:latin typeface="Cambria" panose="02040503050406030204" pitchFamily="18" charset="0"/>
                <a:ea typeface="Cambria" panose="02040503050406030204" pitchFamily="18" charset="0"/>
                <a:cs typeface="Verdana" panose="020B0604030504040204" pitchFamily="34" charset="0"/>
              </a:rPr>
              <a:t>Through</a:t>
            </a:r>
            <a:endParaRPr lang="it-IT" altLang="nl-BE" sz="1600" i="1" kern="0" dirty="0">
              <a:latin typeface="Cambria" panose="02040503050406030204" pitchFamily="18" charset="0"/>
              <a:ea typeface="Cambria" panose="02040503050406030204" pitchFamily="18" charset="0"/>
              <a:cs typeface="Verdana" panose="020B0604030504040204" pitchFamily="34" charset="0"/>
            </a:endParaRPr>
          </a:p>
          <a:p>
            <a:endParaRPr lang="en-US" altLang="nl-BE" sz="1600" i="1" kern="0" dirty="0">
              <a:latin typeface="Cambria" panose="02040503050406030204" pitchFamily="18" charset="0"/>
              <a:ea typeface="Cambria" panose="02040503050406030204" pitchFamily="18" charset="0"/>
              <a:cs typeface="Verdana" panose="020B0604030504040204" pitchFamily="34" charset="0"/>
            </a:endParaRPr>
          </a:p>
          <a:p>
            <a:pPr marL="285750" indent="-285750">
              <a:buFont typeface="Arial" panose="020B0604020202020204" pitchFamily="34" charset="0"/>
              <a:buChar char="•"/>
            </a:pPr>
            <a:r>
              <a:rPr lang="en-US" altLang="nl-BE" sz="1600" i="1" dirty="0">
                <a:latin typeface="Cambria" panose="02040503050406030204" pitchFamily="18" charset="0"/>
                <a:ea typeface="Cambria" panose="02040503050406030204" pitchFamily="18" charset="0"/>
                <a:cs typeface="Verdana" panose="020B0604030504040204" pitchFamily="34" charset="0"/>
              </a:rPr>
              <a:t>Legal Reports</a:t>
            </a:r>
          </a:p>
          <a:p>
            <a:pPr marL="285750" indent="-285750">
              <a:buFont typeface="Arial" panose="020B0604020202020204" pitchFamily="34" charset="0"/>
              <a:buChar char="•"/>
            </a:pPr>
            <a:r>
              <a:rPr lang="en-BE" sz="1600" i="1" dirty="0">
                <a:latin typeface="Cambria" panose="02040503050406030204" pitchFamily="18" charset="0"/>
                <a:ea typeface="Cambria" panose="02040503050406030204" pitchFamily="18" charset="0"/>
                <a:cs typeface="Verdana" panose="020B0604030504040204" pitchFamily="34" charset="0"/>
              </a:rPr>
              <a:t>Bimonthly</a:t>
            </a:r>
            <a:r>
              <a:rPr lang="en-GB" sz="1600" i="1" dirty="0">
                <a:latin typeface="Cambria" panose="02040503050406030204" pitchFamily="18" charset="0"/>
                <a:ea typeface="Cambria" panose="02040503050406030204" pitchFamily="18" charset="0"/>
                <a:cs typeface="Verdana" panose="020B0604030504040204" pitchFamily="34" charset="0"/>
              </a:rPr>
              <a:t> </a:t>
            </a:r>
            <a:r>
              <a:rPr lang="en-BE" sz="1600" i="1" dirty="0">
                <a:latin typeface="Cambria" panose="02040503050406030204" pitchFamily="18" charset="0"/>
                <a:ea typeface="Cambria" panose="02040503050406030204" pitchFamily="18" charset="0"/>
                <a:cs typeface="Verdana" panose="020B0604030504040204" pitchFamily="34" charset="0"/>
              </a:rPr>
              <a:t>Monitoring</a:t>
            </a:r>
            <a:r>
              <a:rPr lang="en-GB" sz="1600" i="1" dirty="0">
                <a:latin typeface="Cambria" panose="02040503050406030204" pitchFamily="18" charset="0"/>
                <a:ea typeface="Cambria" panose="02040503050406030204" pitchFamily="18" charset="0"/>
                <a:cs typeface="Verdana" panose="020B0604030504040204" pitchFamily="34" charset="0"/>
              </a:rPr>
              <a:t> Reports</a:t>
            </a:r>
          </a:p>
          <a:p>
            <a:pPr marL="285750" indent="-285750">
              <a:buFont typeface="Arial" panose="020B0604020202020204" pitchFamily="34" charset="0"/>
              <a:buChar char="•"/>
            </a:pPr>
            <a:r>
              <a:rPr lang="en-BE" sz="1600" i="1" dirty="0">
                <a:latin typeface="Cambria" panose="02040503050406030204" pitchFamily="18" charset="0"/>
                <a:ea typeface="Cambria" panose="02040503050406030204" pitchFamily="18" charset="0"/>
                <a:cs typeface="Verdana" panose="020B0604030504040204" pitchFamily="34" charset="0"/>
              </a:rPr>
              <a:t>A</a:t>
            </a:r>
            <a:r>
              <a:rPr lang="en-GB" sz="1600" i="1" dirty="0">
                <a:latin typeface="Cambria" panose="02040503050406030204" pitchFamily="18" charset="0"/>
                <a:ea typeface="Cambria" panose="02040503050406030204" pitchFamily="18" charset="0"/>
                <a:cs typeface="Verdana" panose="020B0604030504040204" pitchFamily="34" charset="0"/>
              </a:rPr>
              <a:t>d hoc requests</a:t>
            </a:r>
            <a:endParaRPr lang="it-IT" sz="1600" i="1" dirty="0">
              <a:latin typeface="Cambria" panose="02040503050406030204" pitchFamily="18" charset="0"/>
              <a:ea typeface="Cambria" panose="02040503050406030204" pitchFamily="18" charset="0"/>
              <a:cs typeface="Verdana" panose="020B0604030504040204" pitchFamily="34" charset="0"/>
            </a:endParaRPr>
          </a:p>
          <a:p>
            <a:pPr marL="285750" indent="-285750">
              <a:buFont typeface="Arial" panose="020B0604020202020204" pitchFamily="34" charset="0"/>
              <a:buChar char="•"/>
            </a:pPr>
            <a:r>
              <a:rPr lang="it-IT" sz="1600" i="1" dirty="0">
                <a:latin typeface="Cambria" panose="02040503050406030204" pitchFamily="18" charset="0"/>
                <a:ea typeface="Cambria" panose="02040503050406030204" pitchFamily="18" charset="0"/>
                <a:cs typeface="Verdana" panose="020B0604030504040204" pitchFamily="34" charset="0"/>
              </a:rPr>
              <a:t>C</a:t>
            </a:r>
            <a:r>
              <a:rPr lang="en-BE" sz="1600" i="1" dirty="0" err="1">
                <a:latin typeface="Cambria" panose="02040503050406030204" pitchFamily="18" charset="0"/>
                <a:ea typeface="Cambria" panose="02040503050406030204" pitchFamily="18" charset="0"/>
                <a:cs typeface="Verdana" panose="020B0604030504040204" pitchFamily="34" charset="0"/>
              </a:rPr>
              <a:t>omparative</a:t>
            </a:r>
            <a:r>
              <a:rPr lang="en-BE" sz="1600" i="1" dirty="0">
                <a:latin typeface="Cambria" panose="02040503050406030204" pitchFamily="18" charset="0"/>
                <a:ea typeface="Cambria" panose="02040503050406030204" pitchFamily="18" charset="0"/>
                <a:cs typeface="Verdana" panose="020B0604030504040204" pitchFamily="34" charset="0"/>
              </a:rPr>
              <a:t> assessments</a:t>
            </a:r>
            <a:endParaRPr lang="it-IT" sz="1600" i="1" dirty="0">
              <a:latin typeface="Cambria" panose="02040503050406030204" pitchFamily="18" charset="0"/>
              <a:ea typeface="Cambria" panose="02040503050406030204" pitchFamily="18" charset="0"/>
              <a:cs typeface="Verdana" panose="020B0604030504040204" pitchFamily="34" charset="0"/>
            </a:endParaRPr>
          </a:p>
        </p:txBody>
      </p:sp>
      <p:sp>
        <p:nvSpPr>
          <p:cNvPr id="12" name="TextBox 11">
            <a:extLst>
              <a:ext uri="{FF2B5EF4-FFF2-40B4-BE49-F238E27FC236}">
                <a16:creationId xmlns:a16="http://schemas.microsoft.com/office/drawing/2014/main" id="{871CD920-F1B6-19F2-ED0F-0D14E3E9A7CF}"/>
              </a:ext>
            </a:extLst>
          </p:cNvPr>
          <p:cNvSpPr txBox="1"/>
          <p:nvPr/>
        </p:nvSpPr>
        <p:spPr>
          <a:xfrm>
            <a:off x="6452192" y="2468798"/>
            <a:ext cx="3859621" cy="2646878"/>
          </a:xfrm>
          <a:prstGeom prst="rect">
            <a:avLst/>
          </a:prstGeom>
          <a:noFill/>
        </p:spPr>
        <p:txBody>
          <a:bodyPr wrap="square">
            <a:spAutoFit/>
          </a:bodyPr>
          <a:lstStyle/>
          <a:p>
            <a:r>
              <a:rPr lang="it-IT" b="1" i="1" u="sng" kern="0" dirty="0">
                <a:latin typeface="Cambria" panose="02040503050406030204" pitchFamily="18" charset="0"/>
                <a:ea typeface="Cambria" panose="02040503050406030204" pitchFamily="18" charset="0"/>
                <a:cs typeface="Verdana" panose="020B0604030504040204" pitchFamily="34" charset="0"/>
              </a:rPr>
              <a:t>D</a:t>
            </a:r>
            <a:r>
              <a:rPr lang="en-US" b="1" i="1" u="sng" kern="0" dirty="0" err="1">
                <a:latin typeface="Cambria" panose="02040503050406030204" pitchFamily="18" charset="0"/>
                <a:ea typeface="Cambria" panose="02040503050406030204" pitchFamily="18" charset="0"/>
                <a:cs typeface="Verdana" panose="020B0604030504040204" pitchFamily="34" charset="0"/>
              </a:rPr>
              <a:t>isseminate</a:t>
            </a:r>
            <a:r>
              <a:rPr lang="en-US" b="1" i="1" u="sng" kern="0" dirty="0">
                <a:latin typeface="Cambria" panose="02040503050406030204" pitchFamily="18" charset="0"/>
                <a:ea typeface="Cambria" panose="02040503050406030204" pitchFamily="18" charset="0"/>
                <a:cs typeface="Verdana" panose="020B0604030504040204" pitchFamily="34" charset="0"/>
              </a:rPr>
              <a:t> expertise</a:t>
            </a:r>
            <a:r>
              <a:rPr lang="en-BE" b="1" i="1" u="sng" kern="0" dirty="0">
                <a:latin typeface="Cambria" panose="02040503050406030204" pitchFamily="18" charset="0"/>
                <a:ea typeface="Cambria" panose="02040503050406030204" pitchFamily="18" charset="0"/>
                <a:cs typeface="Verdana" panose="020B0604030504040204" pitchFamily="34" charset="0"/>
              </a:rPr>
              <a:t> </a:t>
            </a:r>
            <a:r>
              <a:rPr lang="en-BE" i="1" kern="0" dirty="0">
                <a:latin typeface="Cambria" panose="02040503050406030204" pitchFamily="18" charset="0"/>
                <a:ea typeface="Cambria" panose="02040503050406030204" pitchFamily="18" charset="0"/>
                <a:cs typeface="Verdana" panose="020B0604030504040204" pitchFamily="34" charset="0"/>
              </a:rPr>
              <a:t>and </a:t>
            </a:r>
            <a:r>
              <a:rPr lang="en-US" altLang="nl-BE" i="1" kern="0" dirty="0">
                <a:latin typeface="Cambria" panose="02040503050406030204" pitchFamily="18" charset="0"/>
                <a:ea typeface="Cambria" panose="02040503050406030204" pitchFamily="18" charset="0"/>
                <a:cs typeface="Verdana" panose="020B0604030504040204" pitchFamily="34" charset="0"/>
              </a:rPr>
              <a:t>increase</a:t>
            </a:r>
            <a:r>
              <a:rPr lang="it-IT" altLang="nl-BE" i="1" kern="0" dirty="0">
                <a:latin typeface="Cambria" panose="02040503050406030204" pitchFamily="18" charset="0"/>
                <a:ea typeface="Cambria" panose="02040503050406030204" pitchFamily="18" charset="0"/>
                <a:cs typeface="Verdana" panose="020B0604030504040204" pitchFamily="34" charset="0"/>
              </a:rPr>
              <a:t> </a:t>
            </a:r>
            <a:r>
              <a:rPr lang="en-US" altLang="nl-BE" i="1" kern="0" dirty="0">
                <a:latin typeface="Cambria" panose="02040503050406030204" pitchFamily="18" charset="0"/>
                <a:ea typeface="Cambria" panose="02040503050406030204" pitchFamily="18" charset="0"/>
                <a:cs typeface="Verdana" panose="020B0604030504040204" pitchFamily="34" charset="0"/>
              </a:rPr>
              <a:t>experts’ and</a:t>
            </a:r>
            <a:r>
              <a:rPr lang="nl-BE" altLang="nl-BE" i="1" kern="0" dirty="0">
                <a:latin typeface="Cambria" panose="02040503050406030204" pitchFamily="18" charset="0"/>
                <a:ea typeface="Cambria" panose="02040503050406030204" pitchFamily="18" charset="0"/>
                <a:cs typeface="Verdana" panose="020B0604030504040204" pitchFamily="34" charset="0"/>
              </a:rPr>
              <a:t> </a:t>
            </a:r>
            <a:r>
              <a:rPr lang="en-US" altLang="nl-BE" i="1" kern="0" dirty="0">
                <a:latin typeface="Cambria" panose="02040503050406030204" pitchFamily="18" charset="0"/>
                <a:ea typeface="Cambria" panose="02040503050406030204" pitchFamily="18" charset="0"/>
                <a:cs typeface="Verdana" panose="020B0604030504040204" pitchFamily="34" charset="0"/>
              </a:rPr>
              <a:t>practitioners’ knowledge</a:t>
            </a:r>
            <a:r>
              <a:rPr lang="en-BE" altLang="nl-BE" i="1" kern="0" dirty="0">
                <a:latin typeface="Cambria" panose="02040503050406030204" pitchFamily="18" charset="0"/>
                <a:ea typeface="Cambria" panose="02040503050406030204" pitchFamily="18" charset="0"/>
                <a:cs typeface="Verdana" panose="020B0604030504040204" pitchFamily="34" charset="0"/>
              </a:rPr>
              <a:t> </a:t>
            </a:r>
            <a:endParaRPr lang="it-IT" altLang="nl-BE" i="1" kern="0" dirty="0">
              <a:latin typeface="Cambria" panose="02040503050406030204" pitchFamily="18" charset="0"/>
              <a:ea typeface="Cambria" panose="02040503050406030204" pitchFamily="18" charset="0"/>
              <a:cs typeface="Verdana" panose="020B0604030504040204" pitchFamily="34" charset="0"/>
            </a:endParaRPr>
          </a:p>
          <a:p>
            <a:endParaRPr lang="it-IT" altLang="nl-BE" i="1" kern="0" dirty="0">
              <a:latin typeface="Cambria" panose="02040503050406030204" pitchFamily="18" charset="0"/>
              <a:ea typeface="Cambria" panose="02040503050406030204" pitchFamily="18" charset="0"/>
              <a:cs typeface="Verdana" panose="020B0604030504040204" pitchFamily="34" charset="0"/>
            </a:endParaRPr>
          </a:p>
          <a:p>
            <a:endParaRPr lang="it-IT" altLang="nl-BE" sz="1600" i="1" kern="0" dirty="0">
              <a:latin typeface="Cambria" panose="02040503050406030204" pitchFamily="18" charset="0"/>
              <a:ea typeface="Cambria" panose="02040503050406030204" pitchFamily="18" charset="0"/>
              <a:cs typeface="Verdana" panose="020B0604030504040204" pitchFamily="34" charset="0"/>
            </a:endParaRPr>
          </a:p>
          <a:p>
            <a:r>
              <a:rPr lang="en-BE" altLang="nl-BE" sz="1600" i="1" kern="0" dirty="0">
                <a:latin typeface="Cambria" panose="02040503050406030204" pitchFamily="18" charset="0"/>
                <a:ea typeface="Cambria" panose="02040503050406030204" pitchFamily="18" charset="0"/>
                <a:cs typeface="Verdana" panose="020B0604030504040204" pitchFamily="34" charset="0"/>
              </a:rPr>
              <a:t>by</a:t>
            </a:r>
            <a:r>
              <a:rPr lang="it-IT" altLang="nl-BE" sz="1600" i="1" kern="0" dirty="0">
                <a:latin typeface="Cambria" panose="02040503050406030204" pitchFamily="18" charset="0"/>
                <a:ea typeface="Cambria" panose="02040503050406030204" pitchFamily="18" charset="0"/>
                <a:cs typeface="Verdana" panose="020B0604030504040204" pitchFamily="34" charset="0"/>
              </a:rPr>
              <a:t> </a:t>
            </a:r>
            <a:r>
              <a:rPr lang="en-BE" altLang="nl-BE" sz="1600" i="1" kern="0" dirty="0">
                <a:latin typeface="Cambria" panose="02040503050406030204" pitchFamily="18" charset="0"/>
                <a:ea typeface="Cambria" panose="02040503050406030204" pitchFamily="18" charset="0"/>
                <a:cs typeface="Verdana" panose="020B0604030504040204" pitchFamily="34" charset="0"/>
              </a:rPr>
              <a:t>means of</a:t>
            </a:r>
            <a:endParaRPr lang="en-US" altLang="nl-BE" sz="1600" i="1" kern="0" dirty="0">
              <a:latin typeface="Cambria" panose="02040503050406030204" pitchFamily="18" charset="0"/>
              <a:ea typeface="Cambria" panose="02040503050406030204" pitchFamily="18" charset="0"/>
              <a:cs typeface="Verdana" panose="020B0604030504040204" pitchFamily="34" charset="0"/>
            </a:endParaRPr>
          </a:p>
          <a:p>
            <a:endParaRPr lang="en-US" altLang="nl-BE" sz="1600" i="1" kern="0" dirty="0">
              <a:latin typeface="Cambria" panose="02040503050406030204" pitchFamily="18" charset="0"/>
              <a:ea typeface="Cambria" panose="02040503050406030204" pitchFamily="18" charset="0"/>
              <a:cs typeface="Verdana" panose="020B0604030504040204" pitchFamily="34" charset="0"/>
            </a:endParaRPr>
          </a:p>
          <a:p>
            <a:pPr marL="285750" indent="-285750">
              <a:buFont typeface="Arial" panose="020B0604020202020204" pitchFamily="34" charset="0"/>
              <a:buChar char="•"/>
            </a:pPr>
            <a:r>
              <a:rPr lang="it-IT" altLang="nl-BE" sz="1600" i="1" dirty="0">
                <a:latin typeface="Cambria" panose="02040503050406030204" pitchFamily="18" charset="0"/>
                <a:ea typeface="Cambria" panose="02040503050406030204" pitchFamily="18" charset="0"/>
                <a:cs typeface="Verdana" panose="020B0604030504040204" pitchFamily="34" charset="0"/>
              </a:rPr>
              <a:t>8 n</a:t>
            </a:r>
            <a:r>
              <a:rPr lang="en-BE" sz="1600" i="1" dirty="0" err="1">
                <a:latin typeface="Cambria" panose="02040503050406030204" pitchFamily="18" charset="0"/>
                <a:ea typeface="Cambria" panose="02040503050406030204" pitchFamily="18" charset="0"/>
                <a:cs typeface="Verdana" panose="020B0604030504040204" pitchFamily="34" charset="0"/>
              </a:rPr>
              <a:t>ational</a:t>
            </a:r>
            <a:r>
              <a:rPr lang="en-BE" sz="1600" i="1" dirty="0">
                <a:latin typeface="Cambria" panose="02040503050406030204" pitchFamily="18" charset="0"/>
                <a:ea typeface="Cambria" panose="02040503050406030204" pitchFamily="18" charset="0"/>
                <a:cs typeface="Verdana" panose="020B0604030504040204" pitchFamily="34" charset="0"/>
              </a:rPr>
              <a:t> seminars</a:t>
            </a:r>
            <a:endParaRPr lang="it-IT" sz="1600" i="1" dirty="0">
              <a:latin typeface="Cambria" panose="02040503050406030204" pitchFamily="18" charset="0"/>
              <a:ea typeface="Cambria" panose="02040503050406030204" pitchFamily="18" charset="0"/>
              <a:cs typeface="Verdana" panose="020B0604030504040204" pitchFamily="34" charset="0"/>
            </a:endParaRPr>
          </a:p>
          <a:p>
            <a:pPr marL="285750" indent="-285750">
              <a:buFont typeface="Arial" panose="020B0604020202020204" pitchFamily="34" charset="0"/>
              <a:buChar char="•"/>
            </a:pPr>
            <a:r>
              <a:rPr lang="it-IT" sz="1600" i="1" dirty="0">
                <a:latin typeface="Cambria" panose="02040503050406030204" pitchFamily="18" charset="0"/>
                <a:ea typeface="Cambria" panose="02040503050406030204" pitchFamily="18" charset="0"/>
                <a:cs typeface="Verdana" panose="020B0604030504040204" pitchFamily="34" charset="0"/>
              </a:rPr>
              <a:t>3 </a:t>
            </a:r>
            <a:r>
              <a:rPr lang="en-BE" sz="1600" i="1" dirty="0">
                <a:latin typeface="Cambria" panose="02040503050406030204" pitchFamily="18" charset="0"/>
                <a:ea typeface="Cambria" panose="02040503050406030204" pitchFamily="18" charset="0"/>
                <a:cs typeface="Verdana" panose="020B0604030504040204" pitchFamily="34" charset="0"/>
              </a:rPr>
              <a:t>Webinars</a:t>
            </a:r>
            <a:r>
              <a:rPr lang="it-IT" sz="1600" i="1" dirty="0">
                <a:latin typeface="Cambria" panose="02040503050406030204" pitchFamily="18" charset="0"/>
                <a:ea typeface="Cambria" panose="02040503050406030204" pitchFamily="18" charset="0"/>
                <a:cs typeface="Verdana" panose="020B0604030504040204" pitchFamily="34" charset="0"/>
              </a:rPr>
              <a:t> </a:t>
            </a:r>
          </a:p>
          <a:p>
            <a:pPr marL="285750" indent="-285750">
              <a:buFont typeface="Arial" panose="020B0604020202020204" pitchFamily="34" charset="0"/>
              <a:buChar char="•"/>
            </a:pPr>
            <a:r>
              <a:rPr lang="it-IT" sz="1600" i="1" dirty="0">
                <a:latin typeface="Cambria" panose="02040503050406030204" pitchFamily="18" charset="0"/>
                <a:ea typeface="Cambria" panose="02040503050406030204" pitchFamily="18" charset="0"/>
                <a:cs typeface="Verdana" panose="020B0604030504040204" pitchFamily="34" charset="0"/>
              </a:rPr>
              <a:t>4 </a:t>
            </a:r>
            <a:r>
              <a:rPr lang="en-BE" sz="1600" i="1" dirty="0">
                <a:latin typeface="Cambria" panose="02040503050406030204" pitchFamily="18" charset="0"/>
                <a:ea typeface="Cambria" panose="02040503050406030204" pitchFamily="18" charset="0"/>
                <a:cs typeface="Verdana" panose="020B0604030504040204" pitchFamily="34" charset="0"/>
              </a:rPr>
              <a:t>Training for EC staff</a:t>
            </a:r>
            <a:endParaRPr lang="it-IT" sz="1600" i="1" dirty="0">
              <a:latin typeface="Cambria" panose="02040503050406030204" pitchFamily="18" charset="0"/>
              <a:ea typeface="Cambria" panose="02040503050406030204" pitchFamily="18" charset="0"/>
              <a:cs typeface="Verdana" panose="020B0604030504040204" pitchFamily="34" charset="0"/>
            </a:endParaRPr>
          </a:p>
          <a:p>
            <a:pPr marL="285750" indent="-285750">
              <a:buFont typeface="Arial" panose="020B0604020202020204" pitchFamily="34" charset="0"/>
              <a:buChar char="•"/>
            </a:pPr>
            <a:r>
              <a:rPr lang="en-BE" sz="1600" i="1" dirty="0">
                <a:latin typeface="Cambria" panose="02040503050406030204" pitchFamily="18" charset="0"/>
                <a:ea typeface="Cambria" panose="02040503050406030204" pitchFamily="18" charset="0"/>
                <a:cs typeface="Verdana" panose="020B0604030504040204" pitchFamily="34" charset="0"/>
              </a:rPr>
              <a:t>Information tools &amp; communication</a:t>
            </a:r>
            <a:endParaRPr lang="it-IT" sz="1600" i="1" dirty="0">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FDFC84DF-5A79-6A2F-E591-B5B98D94DE0C}"/>
              </a:ext>
            </a:extLst>
          </p:cNvPr>
          <p:cNvSpPr txBox="1"/>
          <p:nvPr/>
        </p:nvSpPr>
        <p:spPr>
          <a:xfrm>
            <a:off x="3325104" y="149538"/>
            <a:ext cx="5541782" cy="523220"/>
          </a:xfrm>
          <a:prstGeom prst="rect">
            <a:avLst/>
          </a:prstGeom>
          <a:noFill/>
        </p:spPr>
        <p:txBody>
          <a:bodyPr wrap="square">
            <a:spAutoFit/>
          </a:bodyPr>
          <a:lstStyle/>
          <a:p>
            <a:pPr algn="ctr"/>
            <a:r>
              <a:rPr lang="en-US" sz="2800" b="1" i="1" dirty="0">
                <a:solidFill>
                  <a:srgbClr val="002060"/>
                </a:solidFill>
                <a:latin typeface="Cambria" panose="02040503050406030204" pitchFamily="18" charset="0"/>
                <a:ea typeface="Cambria" panose="02040503050406030204" pitchFamily="18" charset="0"/>
              </a:rPr>
              <a:t>Two objectives</a:t>
            </a:r>
            <a:endParaRPr lang="it-IT" sz="2800" b="1" i="1" dirty="0">
              <a:solidFill>
                <a:srgbClr val="002060"/>
              </a:solidFill>
              <a:latin typeface="Cambria" panose="02040503050406030204" pitchFamily="18" charset="0"/>
              <a:ea typeface="Cambria" panose="02040503050406030204" pitchFamily="18" charset="0"/>
            </a:endParaRPr>
          </a:p>
        </p:txBody>
      </p:sp>
      <p:pic>
        <p:nvPicPr>
          <p:cNvPr id="17" name="Graphic 16" descr="Badge outline">
            <a:extLst>
              <a:ext uri="{FF2B5EF4-FFF2-40B4-BE49-F238E27FC236}">
                <a16:creationId xmlns:a16="http://schemas.microsoft.com/office/drawing/2014/main" id="{9B591526-0026-C47E-E271-EA99AADB78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24801" y="1340511"/>
            <a:ext cx="914400" cy="914400"/>
          </a:xfrm>
          <a:prstGeom prst="rect">
            <a:avLst/>
          </a:prstGeom>
        </p:spPr>
      </p:pic>
      <p:pic>
        <p:nvPicPr>
          <p:cNvPr id="19" name="Graphic 18" descr="Badge 1 outline">
            <a:extLst>
              <a:ext uri="{FF2B5EF4-FFF2-40B4-BE49-F238E27FC236}">
                <a16:creationId xmlns:a16="http://schemas.microsoft.com/office/drawing/2014/main" id="{3C46BCB0-8236-9383-8EF4-E8FBB144A79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41161" y="1340511"/>
            <a:ext cx="914400" cy="914400"/>
          </a:xfrm>
          <a:prstGeom prst="rect">
            <a:avLst/>
          </a:prstGeom>
        </p:spPr>
      </p:pic>
    </p:spTree>
    <p:extLst>
      <p:ext uri="{BB962C8B-B14F-4D97-AF65-F5344CB8AC3E}">
        <p14:creationId xmlns:p14="http://schemas.microsoft.com/office/powerpoint/2010/main" val="3606773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89CC6694-79EC-3451-5E47-AE15400A8A51}"/>
              </a:ext>
            </a:extLst>
          </p:cNvPr>
          <p:cNvSpPr txBox="1"/>
          <p:nvPr/>
        </p:nvSpPr>
        <p:spPr>
          <a:xfrm>
            <a:off x="1821710" y="2191800"/>
            <a:ext cx="3987209" cy="2954655"/>
          </a:xfrm>
          <a:prstGeom prst="rect">
            <a:avLst/>
          </a:prstGeom>
          <a:noFill/>
        </p:spPr>
        <p:txBody>
          <a:bodyPr wrap="square">
            <a:spAutoFit/>
          </a:bodyPr>
          <a:lstStyle/>
          <a:p>
            <a:r>
              <a:rPr lang="en-US" altLang="nl-BE" b="1" u="sng" kern="0" dirty="0">
                <a:solidFill>
                  <a:schemeClr val="bg1"/>
                </a:solidFill>
                <a:latin typeface="Cambria" panose="02040503050406030204" pitchFamily="18" charset="0"/>
                <a:ea typeface="Cambria" panose="02040503050406030204" pitchFamily="18" charset="0"/>
                <a:cs typeface="Verdana" panose="020B0604030504040204" pitchFamily="34" charset="0"/>
              </a:rPr>
              <a:t>Provide legal expertise </a:t>
            </a:r>
            <a:r>
              <a:rPr lang="en-US"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rPr>
              <a:t>in the areas of</a:t>
            </a:r>
            <a:r>
              <a:rPr lang="en-BE"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rPr>
              <a:t> F</a:t>
            </a:r>
            <a:r>
              <a:rPr lang="en-US" altLang="nl-BE" kern="0" dirty="0" err="1">
                <a:solidFill>
                  <a:schemeClr val="bg1"/>
                </a:solidFill>
                <a:latin typeface="Cambria" panose="02040503050406030204" pitchFamily="18" charset="0"/>
                <a:ea typeface="Cambria" panose="02040503050406030204" pitchFamily="18" charset="0"/>
                <a:cs typeface="Verdana" panose="020B0604030504040204" pitchFamily="34" charset="0"/>
              </a:rPr>
              <a:t>ree</a:t>
            </a:r>
            <a:r>
              <a:rPr lang="en-US"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rPr>
              <a:t> Movement of Workers</a:t>
            </a:r>
            <a:r>
              <a:rPr lang="en-BE"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rPr>
              <a:t>, </a:t>
            </a:r>
            <a:endParaRPr lang="it-IT"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endParaRPr>
          </a:p>
          <a:p>
            <a:r>
              <a:rPr lang="en-US"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rPr>
              <a:t>Social Security Coordination</a:t>
            </a:r>
            <a:r>
              <a:rPr lang="en-BE"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rPr>
              <a:t> </a:t>
            </a:r>
            <a:endParaRPr lang="it-IT"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endParaRPr>
          </a:p>
          <a:p>
            <a:r>
              <a:rPr lang="en-BE"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rPr>
              <a:t>Posting</a:t>
            </a:r>
            <a:endParaRPr lang="it-IT"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endParaRPr>
          </a:p>
          <a:p>
            <a:endParaRPr lang="it-IT"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endParaRPr>
          </a:p>
          <a:p>
            <a:r>
              <a:rPr lang="it-IT" altLang="nl-BE" sz="1600" kern="0" dirty="0" err="1">
                <a:solidFill>
                  <a:schemeClr val="bg1"/>
                </a:solidFill>
                <a:latin typeface="Cambria" panose="02040503050406030204" pitchFamily="18" charset="0"/>
                <a:ea typeface="Cambria" panose="02040503050406030204" pitchFamily="18" charset="0"/>
                <a:cs typeface="Verdana" panose="020B0604030504040204" pitchFamily="34" charset="0"/>
              </a:rPr>
              <a:t>Through</a:t>
            </a:r>
            <a:endParaRPr lang="it-IT" altLang="nl-BE" sz="1600" kern="0" dirty="0">
              <a:solidFill>
                <a:schemeClr val="bg1"/>
              </a:solidFill>
              <a:latin typeface="Cambria" panose="02040503050406030204" pitchFamily="18" charset="0"/>
              <a:ea typeface="Cambria" panose="02040503050406030204" pitchFamily="18" charset="0"/>
              <a:cs typeface="Verdana" panose="020B0604030504040204" pitchFamily="34" charset="0"/>
            </a:endParaRPr>
          </a:p>
          <a:p>
            <a:endParaRPr lang="en-US" altLang="nl-BE" sz="1600" kern="0" dirty="0">
              <a:solidFill>
                <a:schemeClr val="bg1"/>
              </a:solidFill>
              <a:latin typeface="Cambria" panose="02040503050406030204" pitchFamily="18" charset="0"/>
              <a:ea typeface="Cambria" panose="02040503050406030204" pitchFamily="18" charset="0"/>
              <a:cs typeface="Verdana" panose="020B0604030504040204" pitchFamily="34" charset="0"/>
            </a:endParaRPr>
          </a:p>
          <a:p>
            <a:pPr marL="285750" indent="-285750">
              <a:buFont typeface="Arial" panose="020B0604020202020204" pitchFamily="34" charset="0"/>
              <a:buChar char="•"/>
            </a:pPr>
            <a:r>
              <a:rPr lang="en-US" altLang="nl-BE" sz="1600" dirty="0">
                <a:solidFill>
                  <a:schemeClr val="bg1"/>
                </a:solidFill>
                <a:latin typeface="Cambria" panose="02040503050406030204" pitchFamily="18" charset="0"/>
                <a:ea typeface="Cambria" panose="02040503050406030204" pitchFamily="18" charset="0"/>
                <a:cs typeface="Verdana" panose="020B0604030504040204" pitchFamily="34" charset="0"/>
              </a:rPr>
              <a:t>Legal Reports</a:t>
            </a:r>
          </a:p>
          <a:p>
            <a:pPr marL="285750" indent="-285750">
              <a:buFont typeface="Arial" panose="020B0604020202020204" pitchFamily="34" charset="0"/>
              <a:buChar char="•"/>
            </a:pPr>
            <a:r>
              <a:rPr lang="en-BE" sz="1600" dirty="0">
                <a:solidFill>
                  <a:schemeClr val="bg1"/>
                </a:solidFill>
                <a:latin typeface="Cambria" panose="02040503050406030204" pitchFamily="18" charset="0"/>
                <a:ea typeface="Cambria" panose="02040503050406030204" pitchFamily="18" charset="0"/>
                <a:cs typeface="Verdana" panose="020B0604030504040204" pitchFamily="34" charset="0"/>
              </a:rPr>
              <a:t>Bimonthly</a:t>
            </a:r>
            <a:r>
              <a:rPr lang="en-GB" sz="1600" dirty="0">
                <a:solidFill>
                  <a:schemeClr val="bg1"/>
                </a:solidFill>
                <a:latin typeface="Cambria" panose="02040503050406030204" pitchFamily="18" charset="0"/>
                <a:ea typeface="Cambria" panose="02040503050406030204" pitchFamily="18" charset="0"/>
                <a:cs typeface="Verdana" panose="020B0604030504040204" pitchFamily="34" charset="0"/>
              </a:rPr>
              <a:t> </a:t>
            </a:r>
            <a:r>
              <a:rPr lang="en-BE" sz="1600" dirty="0">
                <a:solidFill>
                  <a:schemeClr val="bg1"/>
                </a:solidFill>
                <a:latin typeface="Cambria" panose="02040503050406030204" pitchFamily="18" charset="0"/>
                <a:ea typeface="Cambria" panose="02040503050406030204" pitchFamily="18" charset="0"/>
                <a:cs typeface="Verdana" panose="020B0604030504040204" pitchFamily="34" charset="0"/>
              </a:rPr>
              <a:t>Monitoring</a:t>
            </a:r>
            <a:r>
              <a:rPr lang="en-GB" sz="1600" dirty="0">
                <a:solidFill>
                  <a:schemeClr val="bg1"/>
                </a:solidFill>
                <a:latin typeface="Cambria" panose="02040503050406030204" pitchFamily="18" charset="0"/>
                <a:ea typeface="Cambria" panose="02040503050406030204" pitchFamily="18" charset="0"/>
                <a:cs typeface="Verdana" panose="020B0604030504040204" pitchFamily="34" charset="0"/>
              </a:rPr>
              <a:t> Reports</a:t>
            </a:r>
          </a:p>
          <a:p>
            <a:pPr marL="285750" indent="-285750">
              <a:buFont typeface="Arial" panose="020B0604020202020204" pitchFamily="34" charset="0"/>
              <a:buChar char="•"/>
            </a:pPr>
            <a:r>
              <a:rPr lang="en-BE" sz="1600" dirty="0">
                <a:solidFill>
                  <a:schemeClr val="bg1"/>
                </a:solidFill>
                <a:latin typeface="Cambria" panose="02040503050406030204" pitchFamily="18" charset="0"/>
                <a:ea typeface="Cambria" panose="02040503050406030204" pitchFamily="18" charset="0"/>
                <a:cs typeface="Verdana" panose="020B0604030504040204" pitchFamily="34" charset="0"/>
              </a:rPr>
              <a:t>A</a:t>
            </a:r>
            <a:r>
              <a:rPr lang="en-GB" sz="1600" dirty="0">
                <a:solidFill>
                  <a:schemeClr val="bg1"/>
                </a:solidFill>
                <a:latin typeface="Cambria" panose="02040503050406030204" pitchFamily="18" charset="0"/>
                <a:ea typeface="Cambria" panose="02040503050406030204" pitchFamily="18" charset="0"/>
                <a:cs typeface="Verdana" panose="020B0604030504040204" pitchFamily="34" charset="0"/>
              </a:rPr>
              <a:t>d hoc requests</a:t>
            </a:r>
            <a:endParaRPr lang="it-IT" sz="1600" dirty="0">
              <a:solidFill>
                <a:schemeClr val="bg1"/>
              </a:solidFill>
              <a:latin typeface="Cambria" panose="02040503050406030204" pitchFamily="18" charset="0"/>
              <a:ea typeface="Cambria" panose="02040503050406030204" pitchFamily="18" charset="0"/>
              <a:cs typeface="Verdana" panose="020B0604030504040204" pitchFamily="34" charset="0"/>
            </a:endParaRPr>
          </a:p>
          <a:p>
            <a:pPr marL="285750" indent="-285750">
              <a:buFont typeface="Arial" panose="020B0604020202020204" pitchFamily="34" charset="0"/>
              <a:buChar char="•"/>
            </a:pPr>
            <a:r>
              <a:rPr lang="it-IT" sz="1600" dirty="0">
                <a:solidFill>
                  <a:schemeClr val="bg1"/>
                </a:solidFill>
                <a:latin typeface="Cambria" panose="02040503050406030204" pitchFamily="18" charset="0"/>
                <a:ea typeface="Cambria" panose="02040503050406030204" pitchFamily="18" charset="0"/>
                <a:cs typeface="Verdana" panose="020B0604030504040204" pitchFamily="34" charset="0"/>
              </a:rPr>
              <a:t>C</a:t>
            </a:r>
            <a:r>
              <a:rPr lang="en-BE" sz="1600" dirty="0" err="1">
                <a:solidFill>
                  <a:schemeClr val="bg1"/>
                </a:solidFill>
                <a:latin typeface="Cambria" panose="02040503050406030204" pitchFamily="18" charset="0"/>
                <a:ea typeface="Cambria" panose="02040503050406030204" pitchFamily="18" charset="0"/>
                <a:cs typeface="Verdana" panose="020B0604030504040204" pitchFamily="34" charset="0"/>
              </a:rPr>
              <a:t>omparative</a:t>
            </a:r>
            <a:r>
              <a:rPr lang="en-BE" sz="1600" dirty="0">
                <a:solidFill>
                  <a:schemeClr val="bg1"/>
                </a:solidFill>
                <a:latin typeface="Cambria" panose="02040503050406030204" pitchFamily="18" charset="0"/>
                <a:ea typeface="Cambria" panose="02040503050406030204" pitchFamily="18" charset="0"/>
                <a:cs typeface="Verdana" panose="020B0604030504040204" pitchFamily="34" charset="0"/>
              </a:rPr>
              <a:t> assessments</a:t>
            </a:r>
            <a:endParaRPr lang="it-IT" sz="1600" dirty="0">
              <a:solidFill>
                <a:schemeClr val="bg1"/>
              </a:solidFill>
              <a:latin typeface="Cambria" panose="02040503050406030204" pitchFamily="18" charset="0"/>
              <a:ea typeface="Cambria" panose="02040503050406030204" pitchFamily="18" charset="0"/>
              <a:cs typeface="Verdana" panose="020B0604030504040204" pitchFamily="34" charset="0"/>
            </a:endParaRPr>
          </a:p>
        </p:txBody>
      </p:sp>
      <p:sp>
        <p:nvSpPr>
          <p:cNvPr id="12" name="TextBox 11">
            <a:extLst>
              <a:ext uri="{FF2B5EF4-FFF2-40B4-BE49-F238E27FC236}">
                <a16:creationId xmlns:a16="http://schemas.microsoft.com/office/drawing/2014/main" id="{871CD920-F1B6-19F2-ED0F-0D14E3E9A7CF}"/>
              </a:ext>
            </a:extLst>
          </p:cNvPr>
          <p:cNvSpPr txBox="1"/>
          <p:nvPr/>
        </p:nvSpPr>
        <p:spPr>
          <a:xfrm>
            <a:off x="6452192" y="2207188"/>
            <a:ext cx="3859621" cy="2923877"/>
          </a:xfrm>
          <a:prstGeom prst="rect">
            <a:avLst/>
          </a:prstGeom>
          <a:noFill/>
        </p:spPr>
        <p:txBody>
          <a:bodyPr wrap="square">
            <a:spAutoFit/>
          </a:bodyPr>
          <a:lstStyle/>
          <a:p>
            <a:r>
              <a:rPr lang="it-IT" b="1" u="sng" kern="0" dirty="0">
                <a:solidFill>
                  <a:schemeClr val="bg1"/>
                </a:solidFill>
                <a:latin typeface="Cambria" panose="02040503050406030204" pitchFamily="18" charset="0"/>
                <a:ea typeface="Cambria" panose="02040503050406030204" pitchFamily="18" charset="0"/>
                <a:cs typeface="Verdana" panose="020B0604030504040204" pitchFamily="34" charset="0"/>
              </a:rPr>
              <a:t>D</a:t>
            </a:r>
            <a:r>
              <a:rPr lang="en-US" b="1" u="sng" kern="0" dirty="0" err="1">
                <a:solidFill>
                  <a:schemeClr val="bg1"/>
                </a:solidFill>
                <a:latin typeface="Cambria" panose="02040503050406030204" pitchFamily="18" charset="0"/>
                <a:ea typeface="Cambria" panose="02040503050406030204" pitchFamily="18" charset="0"/>
                <a:cs typeface="Verdana" panose="020B0604030504040204" pitchFamily="34" charset="0"/>
              </a:rPr>
              <a:t>isseminate</a:t>
            </a:r>
            <a:r>
              <a:rPr lang="en-US" b="1" u="sng" kern="0" dirty="0">
                <a:solidFill>
                  <a:schemeClr val="bg1"/>
                </a:solidFill>
                <a:latin typeface="Cambria" panose="02040503050406030204" pitchFamily="18" charset="0"/>
                <a:ea typeface="Cambria" panose="02040503050406030204" pitchFamily="18" charset="0"/>
                <a:cs typeface="Verdana" panose="020B0604030504040204" pitchFamily="34" charset="0"/>
              </a:rPr>
              <a:t> expertise</a:t>
            </a:r>
            <a:r>
              <a:rPr lang="en-BE" b="1" u="sng" kern="0" dirty="0">
                <a:solidFill>
                  <a:schemeClr val="bg1"/>
                </a:solidFill>
                <a:latin typeface="Cambria" panose="02040503050406030204" pitchFamily="18" charset="0"/>
                <a:ea typeface="Cambria" panose="02040503050406030204" pitchFamily="18" charset="0"/>
                <a:cs typeface="Verdana" panose="020B0604030504040204" pitchFamily="34" charset="0"/>
              </a:rPr>
              <a:t> </a:t>
            </a:r>
            <a:r>
              <a:rPr lang="en-BE" kern="0" dirty="0">
                <a:solidFill>
                  <a:schemeClr val="bg1"/>
                </a:solidFill>
                <a:latin typeface="Cambria" panose="02040503050406030204" pitchFamily="18" charset="0"/>
                <a:ea typeface="Cambria" panose="02040503050406030204" pitchFamily="18" charset="0"/>
                <a:cs typeface="Verdana" panose="020B0604030504040204" pitchFamily="34" charset="0"/>
              </a:rPr>
              <a:t>and </a:t>
            </a:r>
            <a:r>
              <a:rPr lang="en-US"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rPr>
              <a:t>increase</a:t>
            </a:r>
            <a:r>
              <a:rPr lang="it-IT"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rPr>
              <a:t> </a:t>
            </a:r>
            <a:r>
              <a:rPr lang="en-US"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rPr>
              <a:t>experts’ and</a:t>
            </a:r>
            <a:r>
              <a:rPr lang="nl-BE"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rPr>
              <a:t> </a:t>
            </a:r>
            <a:r>
              <a:rPr lang="en-US"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rPr>
              <a:t>practitioners’ knowledge</a:t>
            </a:r>
            <a:r>
              <a:rPr lang="en-BE"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rPr>
              <a:t> </a:t>
            </a:r>
            <a:endParaRPr lang="it-IT"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endParaRPr>
          </a:p>
          <a:p>
            <a:endParaRPr lang="it-IT" altLang="nl-BE" kern="0" dirty="0">
              <a:solidFill>
                <a:schemeClr val="bg1"/>
              </a:solidFill>
              <a:latin typeface="Cambria" panose="02040503050406030204" pitchFamily="18" charset="0"/>
              <a:ea typeface="Cambria" panose="02040503050406030204" pitchFamily="18" charset="0"/>
              <a:cs typeface="Verdana" panose="020B0604030504040204" pitchFamily="34" charset="0"/>
            </a:endParaRPr>
          </a:p>
          <a:p>
            <a:endParaRPr lang="it-IT" altLang="nl-BE" sz="1600" kern="0" dirty="0">
              <a:solidFill>
                <a:schemeClr val="bg1"/>
              </a:solidFill>
              <a:latin typeface="Cambria" panose="02040503050406030204" pitchFamily="18" charset="0"/>
              <a:ea typeface="Cambria" panose="02040503050406030204" pitchFamily="18" charset="0"/>
              <a:cs typeface="Verdana" panose="020B0604030504040204" pitchFamily="34" charset="0"/>
            </a:endParaRPr>
          </a:p>
          <a:p>
            <a:r>
              <a:rPr lang="en-BE" altLang="nl-BE" sz="1600" kern="0" dirty="0">
                <a:solidFill>
                  <a:schemeClr val="bg1"/>
                </a:solidFill>
                <a:latin typeface="Cambria" panose="02040503050406030204" pitchFamily="18" charset="0"/>
                <a:ea typeface="Cambria" panose="02040503050406030204" pitchFamily="18" charset="0"/>
                <a:cs typeface="Verdana" panose="020B0604030504040204" pitchFamily="34" charset="0"/>
              </a:rPr>
              <a:t>by</a:t>
            </a:r>
            <a:r>
              <a:rPr lang="it-IT" altLang="nl-BE" sz="1600" kern="0" dirty="0">
                <a:solidFill>
                  <a:schemeClr val="bg1"/>
                </a:solidFill>
                <a:latin typeface="Cambria" panose="02040503050406030204" pitchFamily="18" charset="0"/>
                <a:ea typeface="Cambria" panose="02040503050406030204" pitchFamily="18" charset="0"/>
                <a:cs typeface="Verdana" panose="020B0604030504040204" pitchFamily="34" charset="0"/>
              </a:rPr>
              <a:t> </a:t>
            </a:r>
            <a:r>
              <a:rPr lang="en-BE" altLang="nl-BE" sz="1600" kern="0" dirty="0">
                <a:solidFill>
                  <a:schemeClr val="bg1"/>
                </a:solidFill>
                <a:latin typeface="Cambria" panose="02040503050406030204" pitchFamily="18" charset="0"/>
                <a:ea typeface="Cambria" panose="02040503050406030204" pitchFamily="18" charset="0"/>
                <a:cs typeface="Verdana" panose="020B0604030504040204" pitchFamily="34" charset="0"/>
              </a:rPr>
              <a:t>means of</a:t>
            </a:r>
            <a:endParaRPr lang="en-US" altLang="nl-BE" sz="1600" kern="0" dirty="0">
              <a:solidFill>
                <a:schemeClr val="bg1"/>
              </a:solidFill>
              <a:latin typeface="Cambria" panose="02040503050406030204" pitchFamily="18" charset="0"/>
              <a:ea typeface="Cambria" panose="02040503050406030204" pitchFamily="18" charset="0"/>
              <a:cs typeface="Verdana" panose="020B0604030504040204" pitchFamily="34" charset="0"/>
            </a:endParaRPr>
          </a:p>
          <a:p>
            <a:endParaRPr lang="en-US" altLang="nl-BE" sz="1600" kern="0" dirty="0">
              <a:solidFill>
                <a:schemeClr val="bg1"/>
              </a:solidFill>
              <a:latin typeface="Cambria" panose="02040503050406030204" pitchFamily="18" charset="0"/>
              <a:ea typeface="Cambria" panose="02040503050406030204" pitchFamily="18" charset="0"/>
              <a:cs typeface="Verdana" panose="020B0604030504040204" pitchFamily="34" charset="0"/>
            </a:endParaRPr>
          </a:p>
          <a:p>
            <a:pPr marL="285750" indent="-285750">
              <a:buFont typeface="Arial" panose="020B0604020202020204" pitchFamily="34" charset="0"/>
              <a:buChar char="•"/>
            </a:pPr>
            <a:r>
              <a:rPr lang="it-IT" altLang="nl-BE" sz="1600" dirty="0">
                <a:solidFill>
                  <a:schemeClr val="bg1"/>
                </a:solidFill>
                <a:latin typeface="Cambria" panose="02040503050406030204" pitchFamily="18" charset="0"/>
                <a:ea typeface="Cambria" panose="02040503050406030204" pitchFamily="18" charset="0"/>
                <a:cs typeface="Verdana" panose="020B0604030504040204" pitchFamily="34" charset="0"/>
              </a:rPr>
              <a:t>8 n</a:t>
            </a:r>
            <a:r>
              <a:rPr lang="en-BE" sz="1600" dirty="0" err="1">
                <a:solidFill>
                  <a:schemeClr val="bg1"/>
                </a:solidFill>
                <a:latin typeface="Cambria" panose="02040503050406030204" pitchFamily="18" charset="0"/>
                <a:ea typeface="Cambria" panose="02040503050406030204" pitchFamily="18" charset="0"/>
                <a:cs typeface="Verdana" panose="020B0604030504040204" pitchFamily="34" charset="0"/>
              </a:rPr>
              <a:t>ational</a:t>
            </a:r>
            <a:r>
              <a:rPr lang="en-BE" sz="1600" dirty="0">
                <a:solidFill>
                  <a:schemeClr val="bg1"/>
                </a:solidFill>
                <a:latin typeface="Cambria" panose="02040503050406030204" pitchFamily="18" charset="0"/>
                <a:ea typeface="Cambria" panose="02040503050406030204" pitchFamily="18" charset="0"/>
                <a:cs typeface="Verdana" panose="020B0604030504040204" pitchFamily="34" charset="0"/>
              </a:rPr>
              <a:t> seminars</a:t>
            </a:r>
            <a:endParaRPr lang="it-IT" sz="1600" dirty="0">
              <a:solidFill>
                <a:schemeClr val="bg1"/>
              </a:solidFill>
              <a:latin typeface="Cambria" panose="02040503050406030204" pitchFamily="18" charset="0"/>
              <a:ea typeface="Cambria" panose="02040503050406030204" pitchFamily="18" charset="0"/>
              <a:cs typeface="Verdana" panose="020B0604030504040204" pitchFamily="34" charset="0"/>
            </a:endParaRPr>
          </a:p>
          <a:p>
            <a:pPr marL="285750" indent="-285750">
              <a:buFont typeface="Arial" panose="020B0604020202020204" pitchFamily="34" charset="0"/>
              <a:buChar char="•"/>
            </a:pPr>
            <a:r>
              <a:rPr lang="it-IT" sz="1600" dirty="0">
                <a:solidFill>
                  <a:schemeClr val="bg1"/>
                </a:solidFill>
                <a:latin typeface="Cambria" panose="02040503050406030204" pitchFamily="18" charset="0"/>
                <a:ea typeface="Cambria" panose="02040503050406030204" pitchFamily="18" charset="0"/>
                <a:cs typeface="Verdana" panose="020B0604030504040204" pitchFamily="34" charset="0"/>
              </a:rPr>
              <a:t>3 </a:t>
            </a:r>
            <a:r>
              <a:rPr lang="en-BE" sz="1600" dirty="0">
                <a:solidFill>
                  <a:schemeClr val="bg1"/>
                </a:solidFill>
                <a:latin typeface="Cambria" panose="02040503050406030204" pitchFamily="18" charset="0"/>
                <a:ea typeface="Cambria" panose="02040503050406030204" pitchFamily="18" charset="0"/>
                <a:cs typeface="Verdana" panose="020B0604030504040204" pitchFamily="34" charset="0"/>
              </a:rPr>
              <a:t>Webinars</a:t>
            </a:r>
            <a:r>
              <a:rPr lang="it-IT" sz="1600" dirty="0">
                <a:solidFill>
                  <a:schemeClr val="bg1"/>
                </a:solidFill>
                <a:latin typeface="Cambria" panose="02040503050406030204" pitchFamily="18" charset="0"/>
                <a:ea typeface="Cambria" panose="02040503050406030204" pitchFamily="18" charset="0"/>
                <a:cs typeface="Verdana" panose="020B0604030504040204" pitchFamily="34" charset="0"/>
              </a:rPr>
              <a:t> </a:t>
            </a:r>
          </a:p>
          <a:p>
            <a:pPr marL="285750" indent="-285750">
              <a:buFont typeface="Arial" panose="020B0604020202020204" pitchFamily="34" charset="0"/>
              <a:buChar char="•"/>
            </a:pPr>
            <a:r>
              <a:rPr lang="it-IT" sz="1600" dirty="0">
                <a:solidFill>
                  <a:schemeClr val="bg1"/>
                </a:solidFill>
                <a:latin typeface="Cambria" panose="02040503050406030204" pitchFamily="18" charset="0"/>
                <a:ea typeface="Cambria" panose="02040503050406030204" pitchFamily="18" charset="0"/>
                <a:cs typeface="Verdana" panose="020B0604030504040204" pitchFamily="34" charset="0"/>
              </a:rPr>
              <a:t>4 </a:t>
            </a:r>
            <a:r>
              <a:rPr lang="en-BE" sz="1600" dirty="0">
                <a:solidFill>
                  <a:schemeClr val="bg1"/>
                </a:solidFill>
                <a:latin typeface="Cambria" panose="02040503050406030204" pitchFamily="18" charset="0"/>
                <a:ea typeface="Cambria" panose="02040503050406030204" pitchFamily="18" charset="0"/>
                <a:cs typeface="Verdana" panose="020B0604030504040204" pitchFamily="34" charset="0"/>
              </a:rPr>
              <a:t>Training for EC staff</a:t>
            </a:r>
            <a:endParaRPr lang="it-IT" sz="1600" dirty="0">
              <a:solidFill>
                <a:schemeClr val="bg1"/>
              </a:solidFill>
              <a:latin typeface="Cambria" panose="02040503050406030204" pitchFamily="18" charset="0"/>
              <a:ea typeface="Cambria" panose="02040503050406030204" pitchFamily="18" charset="0"/>
              <a:cs typeface="Verdana" panose="020B0604030504040204" pitchFamily="34" charset="0"/>
            </a:endParaRPr>
          </a:p>
          <a:p>
            <a:pPr marL="285750" indent="-285750">
              <a:buFont typeface="Arial" panose="020B0604020202020204" pitchFamily="34" charset="0"/>
              <a:buChar char="•"/>
            </a:pPr>
            <a:r>
              <a:rPr lang="en-BE" sz="1600" dirty="0">
                <a:solidFill>
                  <a:schemeClr val="bg1"/>
                </a:solidFill>
                <a:latin typeface="Cambria" panose="02040503050406030204" pitchFamily="18" charset="0"/>
                <a:ea typeface="Cambria" panose="02040503050406030204" pitchFamily="18" charset="0"/>
                <a:cs typeface="Verdana" panose="020B0604030504040204" pitchFamily="34" charset="0"/>
              </a:rPr>
              <a:t>Information tools &amp; communication</a:t>
            </a:r>
            <a:endParaRPr lang="it-IT" sz="1600" dirty="0">
              <a:solidFill>
                <a:schemeClr val="bg1"/>
              </a:solidFill>
              <a:latin typeface="Cambria" panose="02040503050406030204" pitchFamily="18" charset="0"/>
              <a:ea typeface="Cambria" panose="02040503050406030204" pitchFamily="18" charset="0"/>
            </a:endParaRPr>
          </a:p>
        </p:txBody>
      </p:sp>
      <p:sp>
        <p:nvSpPr>
          <p:cNvPr id="13" name="TextBox 12">
            <a:extLst>
              <a:ext uri="{FF2B5EF4-FFF2-40B4-BE49-F238E27FC236}">
                <a16:creationId xmlns:a16="http://schemas.microsoft.com/office/drawing/2014/main" id="{FDFC84DF-5A79-6A2F-E591-B5B98D94DE0C}"/>
              </a:ext>
            </a:extLst>
          </p:cNvPr>
          <p:cNvSpPr txBox="1"/>
          <p:nvPr/>
        </p:nvSpPr>
        <p:spPr>
          <a:xfrm>
            <a:off x="846083" y="267"/>
            <a:ext cx="10499833" cy="954107"/>
          </a:xfrm>
          <a:prstGeom prst="rect">
            <a:avLst/>
          </a:prstGeom>
          <a:noFill/>
        </p:spPr>
        <p:txBody>
          <a:bodyPr wrap="square">
            <a:spAutoFit/>
          </a:bodyPr>
          <a:lstStyle/>
          <a:p>
            <a:pPr algn="ctr"/>
            <a:r>
              <a:rPr lang="en-US" sz="2800" b="1" i="1" dirty="0">
                <a:solidFill>
                  <a:srgbClr val="002060"/>
                </a:solidFill>
                <a:latin typeface="Cambria" panose="02040503050406030204" pitchFamily="18" charset="0"/>
                <a:ea typeface="Cambria" panose="02040503050406030204" pitchFamily="18" charset="0"/>
              </a:rPr>
              <a:t>A glimpse on Legal Reports </a:t>
            </a:r>
          </a:p>
          <a:p>
            <a:pPr algn="ctr"/>
            <a:r>
              <a:rPr lang="en-US" sz="2800" b="1" i="1" dirty="0">
                <a:solidFill>
                  <a:srgbClr val="002060"/>
                </a:solidFill>
                <a:latin typeface="Cambria" panose="02040503050406030204" pitchFamily="18" charset="0"/>
                <a:ea typeface="Cambria" panose="02040503050406030204" pitchFamily="18" charset="0"/>
              </a:rPr>
              <a:t>published since 2018</a:t>
            </a:r>
            <a:endParaRPr lang="it-IT" sz="2800" b="1" i="1" dirty="0">
              <a:solidFill>
                <a:srgbClr val="002060"/>
              </a:solidFill>
              <a:latin typeface="Cambria" panose="02040503050406030204" pitchFamily="18" charset="0"/>
              <a:ea typeface="Cambria" panose="02040503050406030204" pitchFamily="18" charset="0"/>
            </a:endParaRPr>
          </a:p>
        </p:txBody>
      </p:sp>
      <p:graphicFrame>
        <p:nvGraphicFramePr>
          <p:cNvPr id="2" name="Content Placeholder 3">
            <a:extLst>
              <a:ext uri="{FF2B5EF4-FFF2-40B4-BE49-F238E27FC236}">
                <a16:creationId xmlns:a16="http://schemas.microsoft.com/office/drawing/2014/main" id="{45C5572F-A0A9-7ED3-8C3B-367ACF4E3E26}"/>
              </a:ext>
            </a:extLst>
          </p:cNvPr>
          <p:cNvGraphicFramePr>
            <a:graphicFrameLocks noGrp="1"/>
          </p:cNvGraphicFramePr>
          <p:nvPr>
            <p:ph idx="1"/>
            <p:extLst>
              <p:ext uri="{D42A27DB-BD31-4B8C-83A1-F6EECF244321}">
                <p14:modId xmlns:p14="http://schemas.microsoft.com/office/powerpoint/2010/main" val="717427378"/>
              </p:ext>
            </p:extLst>
          </p:nvPr>
        </p:nvGraphicFramePr>
        <p:xfrm>
          <a:off x="813467" y="954374"/>
          <a:ext cx="10644811" cy="5777502"/>
        </p:xfrm>
        <a:graphic>
          <a:graphicData uri="http://schemas.openxmlformats.org/drawingml/2006/table">
            <a:tbl>
              <a:tblPr firstRow="1" firstCol="1" bandRow="1">
                <a:tableStyleId>{5C22544A-7EE6-4342-B048-85BDC9FD1C3A}</a:tableStyleId>
              </a:tblPr>
              <a:tblGrid>
                <a:gridCol w="1233198">
                  <a:extLst>
                    <a:ext uri="{9D8B030D-6E8A-4147-A177-3AD203B41FA5}">
                      <a16:colId xmlns:a16="http://schemas.microsoft.com/office/drawing/2014/main" val="1647686391"/>
                    </a:ext>
                  </a:extLst>
                </a:gridCol>
                <a:gridCol w="7911023">
                  <a:extLst>
                    <a:ext uri="{9D8B030D-6E8A-4147-A177-3AD203B41FA5}">
                      <a16:colId xmlns:a16="http://schemas.microsoft.com/office/drawing/2014/main" val="1058393654"/>
                    </a:ext>
                  </a:extLst>
                </a:gridCol>
                <a:gridCol w="1500590">
                  <a:extLst>
                    <a:ext uri="{9D8B030D-6E8A-4147-A177-3AD203B41FA5}">
                      <a16:colId xmlns:a16="http://schemas.microsoft.com/office/drawing/2014/main" val="4291548750"/>
                    </a:ext>
                  </a:extLst>
                </a:gridCol>
              </a:tblGrid>
              <a:tr h="413839">
                <a:tc>
                  <a:txBody>
                    <a:bodyPr/>
                    <a:lstStyle/>
                    <a:p>
                      <a:pPr fontAlgn="t">
                        <a:lnSpc>
                          <a:spcPct val="107000"/>
                        </a:lnSpc>
                        <a:spcAft>
                          <a:spcPts val="800"/>
                        </a:spcAft>
                      </a:pPr>
                      <a:r>
                        <a:rPr lang="en-BE" sz="1600" kern="1200" dirty="0">
                          <a:solidFill>
                            <a:schemeClr val="tx1"/>
                          </a:solidFill>
                          <a:effectLst/>
                          <a:latin typeface="Cambria" panose="02040503050406030204" pitchFamily="18" charset="0"/>
                          <a:ea typeface="Cambria" panose="02040503050406030204" pitchFamily="18" charset="0"/>
                        </a:rPr>
                        <a:t>#</a:t>
                      </a:r>
                      <a:endParaRPr lang="en-BE" sz="16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gn="l" fontAlgn="t">
                        <a:lnSpc>
                          <a:spcPct val="107000"/>
                        </a:lnSpc>
                        <a:spcAft>
                          <a:spcPts val="800"/>
                        </a:spcAft>
                      </a:pPr>
                      <a:r>
                        <a:rPr lang="en-US" sz="1600" kern="12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rPr>
                        <a:t>Title</a:t>
                      </a:r>
                      <a:endParaRPr lang="en-BE" sz="16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marL="222250" indent="-203835" algn="l" fontAlgn="t">
                        <a:lnSpc>
                          <a:spcPct val="107000"/>
                        </a:lnSpc>
                        <a:spcAft>
                          <a:spcPts val="800"/>
                        </a:spcAft>
                      </a:pPr>
                      <a:r>
                        <a:rPr lang="en-BE" sz="1600" dirty="0">
                          <a:solidFill>
                            <a:schemeClr val="tx1"/>
                          </a:solidFill>
                          <a:effectLst/>
                          <a:latin typeface="Cambria" panose="02040503050406030204" pitchFamily="18" charset="0"/>
                          <a:ea typeface="Cambria" panose="02040503050406030204" pitchFamily="18" charset="0"/>
                        </a:rPr>
                        <a:t>Date</a:t>
                      </a:r>
                      <a:endParaRPr lang="en-BE" sz="16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0" marR="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extLst>
                  <a:ext uri="{0D108BD9-81ED-4DB2-BD59-A6C34878D82A}">
                    <a16:rowId xmlns:a16="http://schemas.microsoft.com/office/drawing/2014/main" val="1102367131"/>
                  </a:ext>
                </a:extLst>
              </a:tr>
              <a:tr h="840975">
                <a:tc>
                  <a:txBody>
                    <a:bodyPr/>
                    <a:lstStyle/>
                    <a:p>
                      <a:pPr fontAlgn="t">
                        <a:lnSpc>
                          <a:spcPct val="107000"/>
                        </a:lnSpc>
                        <a:spcAft>
                          <a:spcPts val="800"/>
                        </a:spcAft>
                      </a:pPr>
                      <a:r>
                        <a:rPr lang="en-US" sz="1100" kern="1200" dirty="0">
                          <a:solidFill>
                            <a:schemeClr val="tx1"/>
                          </a:solidFill>
                          <a:effectLst/>
                          <a:latin typeface="Verdana" panose="020B0604030504040204" pitchFamily="34" charset="0"/>
                          <a:ea typeface="Verdana" panose="020B0604030504040204" pitchFamily="34" charset="0"/>
                        </a:rPr>
                        <a:t>1.</a:t>
                      </a:r>
                      <a:endParaRPr lang="en-BE" sz="11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15000"/>
                        </a:lnSpc>
                        <a:spcAft>
                          <a:spcPts val="600"/>
                        </a:spcAft>
                      </a:pPr>
                      <a:r>
                        <a:rPr lang="en-BE" sz="1600" i="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Consequences and possible solutions in case of lump sum payment of pensions, reimbursement of contributions and waiver of pensions in cross-border situations</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en-GB" sz="1600" dirty="0">
                          <a:solidFill>
                            <a:srgbClr val="222222"/>
                          </a:solidFill>
                          <a:effectLst/>
                          <a:latin typeface="Cambria" panose="02040503050406030204" pitchFamily="18" charset="0"/>
                          <a:ea typeface="Cambria" panose="02040503050406030204" pitchFamily="18" charset="0"/>
                          <a:cs typeface="Arial" panose="020B0604020202020204" pitchFamily="34" charset="0"/>
                        </a:rPr>
                        <a:t>2018</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782392212"/>
                  </a:ext>
                </a:extLst>
              </a:tr>
              <a:tr h="638280">
                <a:tc>
                  <a:txBody>
                    <a:bodyPr/>
                    <a:lstStyle/>
                    <a:p>
                      <a:pPr fontAlgn="t">
                        <a:lnSpc>
                          <a:spcPct val="107000"/>
                        </a:lnSpc>
                        <a:spcAft>
                          <a:spcPts val="800"/>
                        </a:spcAft>
                      </a:pPr>
                      <a:r>
                        <a:rPr lang="en-US" sz="1100" kern="1200">
                          <a:solidFill>
                            <a:schemeClr val="tx1"/>
                          </a:solidFill>
                          <a:effectLst/>
                          <a:latin typeface="Verdana" panose="020B0604030504040204" pitchFamily="34" charset="0"/>
                          <a:ea typeface="Verdana" panose="020B0604030504040204" pitchFamily="34" charset="0"/>
                        </a:rPr>
                        <a:t>2.</a:t>
                      </a:r>
                      <a:endParaRPr lang="en-BE" sz="110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07000"/>
                        </a:lnSpc>
                        <a:spcAft>
                          <a:spcPts val="800"/>
                        </a:spcAft>
                      </a:pPr>
                      <a:r>
                        <a:rPr lang="en-BE" sz="1600" i="1" dirty="0">
                          <a:effectLst/>
                          <a:latin typeface="Cambria" panose="02040503050406030204" pitchFamily="18" charset="0"/>
                          <a:ea typeface="Cambria" panose="02040503050406030204" pitchFamily="18" charset="0"/>
                          <a:cs typeface="Times New Roman" panose="02020603050405020304" pitchFamily="18" charset="0"/>
                        </a:rPr>
                        <a:t>Social security coordination and non-standard forms of employment and self-employment: Interrelations, challenges and prospects</a:t>
                      </a:r>
                      <a:endParaRPr lang="en-BE"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en-GB" sz="1600" dirty="0">
                          <a:solidFill>
                            <a:srgbClr val="222222"/>
                          </a:solidFill>
                          <a:effectLst/>
                          <a:latin typeface="Cambria" panose="02040503050406030204" pitchFamily="18" charset="0"/>
                          <a:ea typeface="Cambria" panose="02040503050406030204" pitchFamily="18" charset="0"/>
                          <a:cs typeface="Arial" panose="020B0604020202020204" pitchFamily="34" charset="0"/>
                        </a:rPr>
                        <a:t>2018</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3469369284"/>
                  </a:ext>
                </a:extLst>
              </a:tr>
              <a:tr h="552462">
                <a:tc>
                  <a:txBody>
                    <a:bodyPr/>
                    <a:lstStyle/>
                    <a:p>
                      <a:pPr fontAlgn="t">
                        <a:lnSpc>
                          <a:spcPct val="107000"/>
                        </a:lnSpc>
                        <a:spcAft>
                          <a:spcPts val="800"/>
                        </a:spcAft>
                      </a:pPr>
                      <a:r>
                        <a:rPr lang="en-US" sz="1100" kern="1200">
                          <a:solidFill>
                            <a:schemeClr val="tx1"/>
                          </a:solidFill>
                          <a:effectLst/>
                          <a:latin typeface="Verdana" panose="020B0604030504040204" pitchFamily="34" charset="0"/>
                          <a:ea typeface="Verdana" panose="020B0604030504040204" pitchFamily="34" charset="0"/>
                        </a:rPr>
                        <a:t>3.</a:t>
                      </a:r>
                      <a:endParaRPr lang="en-BE" sz="110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15000"/>
                        </a:lnSpc>
                        <a:spcAft>
                          <a:spcPts val="600"/>
                        </a:spcAft>
                      </a:pPr>
                      <a:r>
                        <a:rPr lang="en-BE" sz="1600" i="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The application of free movement of workers and social security coordination rules by national courts’ </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en-GB" sz="1600" dirty="0">
                          <a:solidFill>
                            <a:srgbClr val="222222"/>
                          </a:solidFill>
                          <a:effectLst/>
                          <a:latin typeface="Cambria" panose="02040503050406030204" pitchFamily="18" charset="0"/>
                          <a:ea typeface="Cambria" panose="02040503050406030204" pitchFamily="18" charset="0"/>
                          <a:cs typeface="Arial" panose="020B0604020202020204" pitchFamily="34" charset="0"/>
                        </a:rPr>
                        <a:t>2019</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935048160"/>
                  </a:ext>
                </a:extLst>
              </a:tr>
              <a:tr h="549601">
                <a:tc>
                  <a:txBody>
                    <a:bodyPr/>
                    <a:lstStyle/>
                    <a:p>
                      <a:pPr fontAlgn="t">
                        <a:lnSpc>
                          <a:spcPct val="107000"/>
                        </a:lnSpc>
                        <a:spcAft>
                          <a:spcPts val="800"/>
                        </a:spcAft>
                      </a:pPr>
                      <a:r>
                        <a:rPr lang="en-BE" sz="1100" kern="1200" dirty="0">
                          <a:solidFill>
                            <a:schemeClr val="tx1"/>
                          </a:solidFill>
                          <a:effectLst/>
                          <a:latin typeface="Verdana" panose="020B0604030504040204" pitchFamily="34" charset="0"/>
                          <a:ea typeface="Verdana" panose="020B0604030504040204" pitchFamily="34" charset="0"/>
                        </a:rPr>
                        <a:t>4.</a:t>
                      </a:r>
                      <a:endParaRPr lang="en-BE" sz="11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07000"/>
                        </a:lnSpc>
                        <a:spcAft>
                          <a:spcPts val="800"/>
                        </a:spcAft>
                      </a:pPr>
                      <a:r>
                        <a:rPr lang="en-BE" sz="1600" i="1" dirty="0">
                          <a:effectLst/>
                          <a:latin typeface="Cambria" panose="02040503050406030204" pitchFamily="18" charset="0"/>
                          <a:ea typeface="Cambria" panose="02040503050406030204" pitchFamily="18" charset="0"/>
                          <a:cs typeface="Times New Roman" panose="02020603050405020304" pitchFamily="18" charset="0"/>
                        </a:rPr>
                        <a:t>The application of the social security coordination rules on modern forms of family’ </a:t>
                      </a:r>
                      <a:endParaRPr lang="en-BE"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it-IT" sz="1600" dirty="0">
                          <a:effectLst/>
                          <a:latin typeface="Cambria" panose="02040503050406030204" pitchFamily="18" charset="0"/>
                          <a:ea typeface="Cambria" panose="02040503050406030204" pitchFamily="18" charset="0"/>
                          <a:cs typeface="Arial" panose="020B0604020202020204" pitchFamily="34" charset="0"/>
                        </a:rPr>
                        <a:t>2020</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1492797267"/>
                  </a:ext>
                </a:extLst>
              </a:tr>
              <a:tr h="615879">
                <a:tc>
                  <a:txBody>
                    <a:bodyPr/>
                    <a:lstStyle/>
                    <a:p>
                      <a:pPr fontAlgn="t">
                        <a:lnSpc>
                          <a:spcPct val="107000"/>
                        </a:lnSpc>
                        <a:spcAft>
                          <a:spcPts val="800"/>
                        </a:spcAft>
                      </a:pPr>
                      <a:r>
                        <a:rPr lang="en-BE" sz="1100" kern="1200">
                          <a:solidFill>
                            <a:schemeClr val="tx1"/>
                          </a:solidFill>
                          <a:effectLst/>
                          <a:latin typeface="Verdana" panose="020B0604030504040204" pitchFamily="34" charset="0"/>
                          <a:ea typeface="Verdana" panose="020B0604030504040204" pitchFamily="34" charset="0"/>
                        </a:rPr>
                        <a:t>5</a:t>
                      </a:r>
                      <a:r>
                        <a:rPr lang="en-US" sz="1100" kern="1200">
                          <a:solidFill>
                            <a:schemeClr val="tx1"/>
                          </a:solidFill>
                          <a:effectLst/>
                          <a:latin typeface="Verdana" panose="020B0604030504040204" pitchFamily="34" charset="0"/>
                          <a:ea typeface="Verdana" panose="020B0604030504040204" pitchFamily="34" charset="0"/>
                        </a:rPr>
                        <a:t>.</a:t>
                      </a:r>
                      <a:endParaRPr lang="en-BE" sz="110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15000"/>
                        </a:lnSpc>
                        <a:spcAft>
                          <a:spcPts val="600"/>
                        </a:spcAft>
                      </a:pPr>
                      <a:r>
                        <a:rPr lang="en-BE" sz="1600" i="1"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The legal status and rights of the family members of EU mobile workers’</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en-GB" sz="1600" dirty="0">
                          <a:effectLst/>
                          <a:latin typeface="Cambria" panose="02040503050406030204" pitchFamily="18" charset="0"/>
                          <a:ea typeface="Cambria" panose="02040503050406030204" pitchFamily="18" charset="0"/>
                          <a:cs typeface="Arial" panose="020B0604020202020204" pitchFamily="34" charset="0"/>
                        </a:rPr>
                        <a:t>2020</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2583589404"/>
                  </a:ext>
                </a:extLst>
              </a:tr>
              <a:tr h="615879">
                <a:tc>
                  <a:txBody>
                    <a:bodyPr/>
                    <a:lstStyle/>
                    <a:p>
                      <a:pPr fontAlgn="t">
                        <a:lnSpc>
                          <a:spcPct val="107000"/>
                        </a:lnSpc>
                        <a:spcAft>
                          <a:spcPts val="800"/>
                        </a:spcAft>
                      </a:pPr>
                      <a:r>
                        <a:rPr lang="en-BE" sz="1100" kern="1200">
                          <a:solidFill>
                            <a:schemeClr val="tx1"/>
                          </a:solidFill>
                          <a:effectLst/>
                          <a:latin typeface="Verdana" panose="020B0604030504040204" pitchFamily="34" charset="0"/>
                          <a:ea typeface="Verdana" panose="020B0604030504040204" pitchFamily="34" charset="0"/>
                        </a:rPr>
                        <a:t>6</a:t>
                      </a:r>
                      <a:r>
                        <a:rPr lang="en-US" sz="1100" kern="1200">
                          <a:solidFill>
                            <a:schemeClr val="tx1"/>
                          </a:solidFill>
                          <a:effectLst/>
                          <a:latin typeface="Verdana" panose="020B0604030504040204" pitchFamily="34" charset="0"/>
                          <a:ea typeface="Verdana" panose="020B0604030504040204" pitchFamily="34" charset="0"/>
                        </a:rPr>
                        <a:t>.</a:t>
                      </a:r>
                      <a:endParaRPr lang="en-BE" sz="110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15000"/>
                        </a:lnSpc>
                        <a:spcAft>
                          <a:spcPts val="600"/>
                        </a:spcAft>
                      </a:pPr>
                      <a:r>
                        <a:rPr lang="en-BE" sz="1600" i="1" kern="12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rPr>
                        <a:t>Social security and tax law in cross-border cases’</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en-GB" sz="1600" dirty="0">
                          <a:effectLst/>
                          <a:latin typeface="Cambria" panose="02040503050406030204" pitchFamily="18" charset="0"/>
                          <a:ea typeface="Cambria" panose="02040503050406030204" pitchFamily="18" charset="0"/>
                          <a:cs typeface="Arial" panose="020B0604020202020204" pitchFamily="34" charset="0"/>
                        </a:rPr>
                        <a:t>2022</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1991970658"/>
                  </a:ext>
                </a:extLst>
              </a:tr>
              <a:tr h="934708">
                <a:tc>
                  <a:txBody>
                    <a:bodyPr/>
                    <a:lstStyle/>
                    <a:p>
                      <a:pPr fontAlgn="t">
                        <a:lnSpc>
                          <a:spcPct val="107000"/>
                        </a:lnSpc>
                        <a:spcAft>
                          <a:spcPts val="800"/>
                        </a:spcAft>
                      </a:pPr>
                      <a:r>
                        <a:rPr lang="en-BE" sz="1100" kern="1200">
                          <a:solidFill>
                            <a:schemeClr val="tx1"/>
                          </a:solidFill>
                          <a:effectLst/>
                          <a:latin typeface="Verdana" panose="020B0604030504040204" pitchFamily="34" charset="0"/>
                          <a:ea typeface="Verdana" panose="020B0604030504040204" pitchFamily="34" charset="0"/>
                        </a:rPr>
                        <a:t>7</a:t>
                      </a:r>
                      <a:r>
                        <a:rPr lang="en-US" sz="1100" kern="1200">
                          <a:solidFill>
                            <a:schemeClr val="tx1"/>
                          </a:solidFill>
                          <a:effectLst/>
                          <a:latin typeface="Verdana" panose="020B0604030504040204" pitchFamily="34" charset="0"/>
                          <a:ea typeface="Verdana" panose="020B0604030504040204" pitchFamily="34" charset="0"/>
                        </a:rPr>
                        <a:t>.</a:t>
                      </a:r>
                      <a:endParaRPr lang="en-BE" sz="110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06000"/>
                        </a:lnSpc>
                        <a:spcAft>
                          <a:spcPts val="800"/>
                        </a:spcAft>
                      </a:pPr>
                      <a:r>
                        <a:rPr lang="en-BE" sz="1600" i="1" kern="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r>
                        <a:rPr lang="en-GB" sz="1600" i="1" kern="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The relationship between the Regulations on the coordination of social security systems and the Directive on the application of patients’ rights in cross-border healthcare</a:t>
                      </a:r>
                      <a:r>
                        <a:rPr lang="en-BE" sz="1600" i="1" kern="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a:t>
                      </a:r>
                      <a:endParaRPr lang="en-BE"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it-IT" sz="1600" dirty="0">
                          <a:effectLst/>
                          <a:latin typeface="Cambria" panose="02040503050406030204" pitchFamily="18" charset="0"/>
                          <a:ea typeface="Cambria" panose="02040503050406030204" pitchFamily="18" charset="0"/>
                          <a:cs typeface="Arial" panose="020B0604020202020204" pitchFamily="34" charset="0"/>
                        </a:rPr>
                        <a:t>2023</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3968601509"/>
                  </a:ext>
                </a:extLst>
              </a:tr>
              <a:tr h="615879">
                <a:tc>
                  <a:txBody>
                    <a:bodyPr/>
                    <a:lstStyle/>
                    <a:p>
                      <a:pPr fontAlgn="t">
                        <a:lnSpc>
                          <a:spcPct val="107000"/>
                        </a:lnSpc>
                        <a:spcAft>
                          <a:spcPts val="800"/>
                        </a:spcAft>
                      </a:pPr>
                      <a:r>
                        <a:rPr lang="en-BE" sz="1100" kern="1200" dirty="0">
                          <a:solidFill>
                            <a:schemeClr val="tx1"/>
                          </a:solidFill>
                          <a:effectLst/>
                          <a:latin typeface="Verdana" panose="020B0604030504040204" pitchFamily="34" charset="0"/>
                          <a:ea typeface="Verdana" panose="020B0604030504040204" pitchFamily="34" charset="0"/>
                        </a:rPr>
                        <a:t>8</a:t>
                      </a:r>
                      <a:r>
                        <a:rPr lang="en-US" sz="1100" kern="1200" dirty="0">
                          <a:solidFill>
                            <a:schemeClr val="tx1"/>
                          </a:solidFill>
                          <a:effectLst/>
                          <a:latin typeface="Verdana" panose="020B0604030504040204" pitchFamily="34" charset="0"/>
                          <a:ea typeface="Verdana" panose="020B0604030504040204" pitchFamily="34" charset="0"/>
                        </a:rPr>
                        <a:t>.</a:t>
                      </a:r>
                      <a:endParaRPr lang="en-BE" sz="11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15000"/>
                        </a:lnSpc>
                        <a:spcAft>
                          <a:spcPts val="600"/>
                        </a:spcAft>
                      </a:pPr>
                      <a:r>
                        <a:rPr lang="en-GB" sz="1600" i="1" kern="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CJEU and EFTA Court decisions in a comparative overview </a:t>
                      </a:r>
                      <a:endParaRPr lang="it-IT" sz="1600" i="1" kern="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it-IT" sz="1600" dirty="0">
                          <a:effectLst/>
                          <a:latin typeface="Cambria" panose="02040503050406030204" pitchFamily="18" charset="0"/>
                          <a:ea typeface="Cambria" panose="02040503050406030204" pitchFamily="18" charset="0"/>
                          <a:cs typeface="Arial" panose="020B0604020202020204" pitchFamily="34" charset="0"/>
                        </a:rPr>
                        <a:t>2024</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3991837249"/>
                  </a:ext>
                </a:extLst>
              </a:tr>
            </a:tbl>
          </a:graphicData>
        </a:graphic>
      </p:graphicFrame>
    </p:spTree>
    <p:extLst>
      <p:ext uri="{BB962C8B-B14F-4D97-AF65-F5344CB8AC3E}">
        <p14:creationId xmlns:p14="http://schemas.microsoft.com/office/powerpoint/2010/main" val="1296611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BADA7D7-81C0-9856-B3FD-F826F32F2165}"/>
              </a:ext>
            </a:extLst>
          </p:cNvPr>
          <p:cNvGraphicFramePr>
            <a:graphicFrameLocks noGrp="1"/>
          </p:cNvGraphicFramePr>
          <p:nvPr>
            <p:ph idx="1"/>
            <p:extLst>
              <p:ext uri="{D42A27DB-BD31-4B8C-83A1-F6EECF244321}">
                <p14:modId xmlns:p14="http://schemas.microsoft.com/office/powerpoint/2010/main" val="3577099035"/>
              </p:ext>
            </p:extLst>
          </p:nvPr>
        </p:nvGraphicFramePr>
        <p:xfrm>
          <a:off x="882869" y="1011904"/>
          <a:ext cx="10594428" cy="5751168"/>
        </p:xfrm>
        <a:graphic>
          <a:graphicData uri="http://schemas.openxmlformats.org/drawingml/2006/table">
            <a:tbl>
              <a:tblPr firstRow="1" firstCol="1" bandRow="1">
                <a:tableStyleId>{5C22544A-7EE6-4342-B048-85BDC9FD1C3A}</a:tableStyleId>
              </a:tblPr>
              <a:tblGrid>
                <a:gridCol w="1418575">
                  <a:extLst>
                    <a:ext uri="{9D8B030D-6E8A-4147-A177-3AD203B41FA5}">
                      <a16:colId xmlns:a16="http://schemas.microsoft.com/office/drawing/2014/main" val="1647686391"/>
                    </a:ext>
                  </a:extLst>
                </a:gridCol>
                <a:gridCol w="3913117">
                  <a:extLst>
                    <a:ext uri="{9D8B030D-6E8A-4147-A177-3AD203B41FA5}">
                      <a16:colId xmlns:a16="http://schemas.microsoft.com/office/drawing/2014/main" val="1058393654"/>
                    </a:ext>
                  </a:extLst>
                </a:gridCol>
                <a:gridCol w="3546926">
                  <a:extLst>
                    <a:ext uri="{9D8B030D-6E8A-4147-A177-3AD203B41FA5}">
                      <a16:colId xmlns:a16="http://schemas.microsoft.com/office/drawing/2014/main" val="3356575756"/>
                    </a:ext>
                  </a:extLst>
                </a:gridCol>
                <a:gridCol w="1715810">
                  <a:extLst>
                    <a:ext uri="{9D8B030D-6E8A-4147-A177-3AD203B41FA5}">
                      <a16:colId xmlns:a16="http://schemas.microsoft.com/office/drawing/2014/main" val="4291548750"/>
                    </a:ext>
                  </a:extLst>
                </a:gridCol>
              </a:tblGrid>
              <a:tr h="584942">
                <a:tc>
                  <a:txBody>
                    <a:bodyPr/>
                    <a:lstStyle/>
                    <a:p>
                      <a:pPr fontAlgn="t">
                        <a:lnSpc>
                          <a:spcPct val="107000"/>
                        </a:lnSpc>
                        <a:spcAft>
                          <a:spcPts val="800"/>
                        </a:spcAft>
                      </a:pPr>
                      <a:r>
                        <a:rPr lang="en-BE" sz="1600" kern="1200" dirty="0">
                          <a:solidFill>
                            <a:schemeClr val="tx1"/>
                          </a:solidFill>
                          <a:effectLst/>
                          <a:latin typeface="Cambria" panose="02040503050406030204" pitchFamily="18" charset="0"/>
                          <a:ea typeface="Cambria" panose="02040503050406030204" pitchFamily="18" charset="0"/>
                        </a:rPr>
                        <a:t>#</a:t>
                      </a:r>
                      <a:endParaRPr lang="en-BE" sz="16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gn="l" fontAlgn="t">
                        <a:lnSpc>
                          <a:spcPct val="107000"/>
                        </a:lnSpc>
                        <a:spcAft>
                          <a:spcPts val="800"/>
                        </a:spcAft>
                      </a:pPr>
                      <a:r>
                        <a:rPr lang="en-US" sz="1600" kern="1200" dirty="0">
                          <a:solidFill>
                            <a:schemeClr val="tx1"/>
                          </a:solidFill>
                          <a:effectLst/>
                          <a:latin typeface="Cambria" panose="02040503050406030204" pitchFamily="18" charset="0"/>
                          <a:ea typeface="Cambria" panose="02040503050406030204" pitchFamily="18" charset="0"/>
                        </a:rPr>
                        <a:t>Country (City)</a:t>
                      </a:r>
                      <a:endParaRPr lang="en-BE" sz="16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gn="l" fontAlgn="t">
                        <a:lnSpc>
                          <a:spcPct val="107000"/>
                        </a:lnSpc>
                        <a:spcAft>
                          <a:spcPts val="800"/>
                        </a:spcAft>
                      </a:pPr>
                      <a:r>
                        <a:rPr lang="en-BE" sz="1600" kern="1200" dirty="0">
                          <a:solidFill>
                            <a:schemeClr val="tx1"/>
                          </a:solidFill>
                          <a:effectLst/>
                          <a:latin typeface="Cambria" panose="02040503050406030204" pitchFamily="18" charset="0"/>
                          <a:ea typeface="Cambria" panose="02040503050406030204" pitchFamily="18" charset="0"/>
                        </a:rPr>
                        <a:t> </a:t>
                      </a:r>
                      <a:r>
                        <a:rPr lang="en-US" sz="1600" kern="1200" dirty="0">
                          <a:solidFill>
                            <a:schemeClr val="tx1"/>
                          </a:solidFill>
                          <a:effectLst/>
                          <a:latin typeface="Cambria" panose="02040503050406030204" pitchFamily="18" charset="0"/>
                          <a:ea typeface="Cambria" panose="02040503050406030204" pitchFamily="18" charset="0"/>
                        </a:rPr>
                        <a:t>National expert hosting the seminar</a:t>
                      </a:r>
                      <a:endParaRPr lang="en-BE" sz="16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0" marR="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marL="222250" indent="-203835" algn="l" fontAlgn="t">
                        <a:lnSpc>
                          <a:spcPct val="107000"/>
                        </a:lnSpc>
                        <a:spcAft>
                          <a:spcPts val="800"/>
                        </a:spcAft>
                      </a:pPr>
                      <a:r>
                        <a:rPr lang="en-BE" sz="1600" dirty="0">
                          <a:solidFill>
                            <a:schemeClr val="tx1"/>
                          </a:solidFill>
                          <a:effectLst/>
                          <a:latin typeface="Cambria" panose="02040503050406030204" pitchFamily="18" charset="0"/>
                          <a:ea typeface="Cambria" panose="02040503050406030204" pitchFamily="18" charset="0"/>
                        </a:rPr>
                        <a:t>Date</a:t>
                      </a:r>
                      <a:endParaRPr lang="en-BE" sz="16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0" marR="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extLst>
                  <a:ext uri="{0D108BD9-81ED-4DB2-BD59-A6C34878D82A}">
                    <a16:rowId xmlns:a16="http://schemas.microsoft.com/office/drawing/2014/main" val="1102367131"/>
                  </a:ext>
                </a:extLst>
              </a:tr>
              <a:tr h="130190">
                <a:tc>
                  <a:txBody>
                    <a:bodyPr/>
                    <a:lstStyle/>
                    <a:p>
                      <a:pPr fontAlgn="t">
                        <a:lnSpc>
                          <a:spcPct val="107000"/>
                        </a:lnSpc>
                        <a:spcAft>
                          <a:spcPts val="800"/>
                        </a:spcAft>
                      </a:pPr>
                      <a:r>
                        <a:rPr lang="en-US" sz="1600" kern="1200" dirty="0">
                          <a:solidFill>
                            <a:schemeClr val="tx1"/>
                          </a:solidFill>
                          <a:effectLst/>
                          <a:latin typeface="Cambria" panose="02040503050406030204" pitchFamily="18" charset="0"/>
                          <a:ea typeface="Cambria" panose="02040503050406030204" pitchFamily="18" charset="0"/>
                        </a:rPr>
                        <a:t>1.</a:t>
                      </a:r>
                      <a:endParaRPr lang="en-BE" sz="16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15000"/>
                        </a:lnSpc>
                        <a:spcAft>
                          <a:spcPts val="600"/>
                        </a:spcAft>
                      </a:pPr>
                      <a:r>
                        <a:rPr lang="en-GB" sz="1600" b="1" dirty="0">
                          <a:solidFill>
                            <a:srgbClr val="222222"/>
                          </a:solidFill>
                          <a:effectLst/>
                          <a:latin typeface="Cambria" panose="02040503050406030204" pitchFamily="18" charset="0"/>
                          <a:ea typeface="Cambria" panose="02040503050406030204" pitchFamily="18" charset="0"/>
                          <a:cs typeface="Arial" panose="020B0604020202020204" pitchFamily="34" charset="0"/>
                        </a:rPr>
                        <a:t>Cyprus (Nicosia)</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en-GB" sz="1600">
                          <a:solidFill>
                            <a:srgbClr val="000000"/>
                          </a:solidFill>
                          <a:effectLst/>
                          <a:latin typeface="Cambria" panose="02040503050406030204" pitchFamily="18" charset="0"/>
                          <a:ea typeface="Cambria" panose="02040503050406030204" pitchFamily="18" charset="0"/>
                          <a:cs typeface="Arial" panose="020B0604020202020204" pitchFamily="34" charset="0"/>
                        </a:rPr>
                        <a:t>Iliana Christodoulou-Varotsi</a:t>
                      </a:r>
                      <a:endParaRPr lang="it-IT" sz="1600">
                        <a:effectLst/>
                        <a:latin typeface="Cambria" panose="02040503050406030204" pitchFamily="18" charset="0"/>
                        <a:ea typeface="Cambria" panose="02040503050406030204" pitchFamily="18" charset="0"/>
                        <a:cs typeface="Times New Roman" panose="02020603050405020304" pitchFamily="18" charset="0"/>
                      </a:endParaRPr>
                    </a:p>
                    <a:p>
                      <a:pPr>
                        <a:lnSpc>
                          <a:spcPct val="115000"/>
                        </a:lnSpc>
                        <a:spcAft>
                          <a:spcPts val="600"/>
                        </a:spcAft>
                      </a:pPr>
                      <a:r>
                        <a:rPr lang="en-GB" sz="1600">
                          <a:solidFill>
                            <a:srgbClr val="222222"/>
                          </a:solidFill>
                          <a:effectLst/>
                          <a:latin typeface="Cambria" panose="02040503050406030204" pitchFamily="18" charset="0"/>
                          <a:ea typeface="Cambria" panose="02040503050406030204" pitchFamily="18" charset="0"/>
                          <a:cs typeface="Arial" panose="020B0604020202020204" pitchFamily="34" charset="0"/>
                        </a:rPr>
                        <a:t> </a:t>
                      </a:r>
                      <a:endParaRPr lang="it-IT" sz="16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en-GB" sz="1600" dirty="0">
                          <a:solidFill>
                            <a:srgbClr val="222222"/>
                          </a:solidFill>
                          <a:effectLst/>
                          <a:latin typeface="Cambria" panose="02040503050406030204" pitchFamily="18" charset="0"/>
                          <a:ea typeface="Cambria" panose="02040503050406030204" pitchFamily="18" charset="0"/>
                          <a:cs typeface="Arial" panose="020B0604020202020204" pitchFamily="34" charset="0"/>
                        </a:rPr>
                        <a:t>26.01.2024</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782392212"/>
                  </a:ext>
                </a:extLst>
              </a:tr>
              <a:tr h="795166">
                <a:tc>
                  <a:txBody>
                    <a:bodyPr/>
                    <a:lstStyle/>
                    <a:p>
                      <a:pPr fontAlgn="t">
                        <a:lnSpc>
                          <a:spcPct val="107000"/>
                        </a:lnSpc>
                        <a:spcAft>
                          <a:spcPts val="800"/>
                        </a:spcAft>
                      </a:pPr>
                      <a:r>
                        <a:rPr lang="en-US" sz="1600" kern="1200">
                          <a:solidFill>
                            <a:schemeClr val="tx1"/>
                          </a:solidFill>
                          <a:effectLst/>
                          <a:latin typeface="Cambria" panose="02040503050406030204" pitchFamily="18" charset="0"/>
                          <a:ea typeface="Cambria" panose="02040503050406030204" pitchFamily="18" charset="0"/>
                        </a:rPr>
                        <a:t>2.</a:t>
                      </a:r>
                      <a:endParaRPr lang="en-BE"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15000"/>
                        </a:lnSpc>
                        <a:spcAft>
                          <a:spcPts val="600"/>
                        </a:spcAft>
                      </a:pPr>
                      <a:r>
                        <a:rPr lang="en-GB" sz="1600" b="1" dirty="0">
                          <a:solidFill>
                            <a:srgbClr val="222222"/>
                          </a:solidFill>
                          <a:effectLst/>
                          <a:latin typeface="Cambria" panose="02040503050406030204" pitchFamily="18" charset="0"/>
                          <a:ea typeface="Cambria" panose="02040503050406030204" pitchFamily="18" charset="0"/>
                          <a:cs typeface="Arial" panose="020B0604020202020204" pitchFamily="34" charset="0"/>
                        </a:rPr>
                        <a:t>Czechia (Prague)</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en-GB" sz="1600" dirty="0">
                          <a:solidFill>
                            <a:srgbClr val="000000"/>
                          </a:solidFill>
                          <a:effectLst/>
                          <a:latin typeface="Cambria" panose="02040503050406030204" pitchFamily="18" charset="0"/>
                          <a:ea typeface="Cambria" panose="02040503050406030204" pitchFamily="18" charset="0"/>
                          <a:cs typeface="Arial" panose="020B0604020202020204" pitchFamily="34" charset="0"/>
                        </a:rPr>
                        <a:t>Kristina </a:t>
                      </a:r>
                      <a:r>
                        <a:rPr lang="en-GB" sz="1600" dirty="0" err="1">
                          <a:solidFill>
                            <a:srgbClr val="000000"/>
                          </a:solidFill>
                          <a:effectLst/>
                          <a:latin typeface="Cambria" panose="02040503050406030204" pitchFamily="18" charset="0"/>
                          <a:ea typeface="Cambria" panose="02040503050406030204" pitchFamily="18" charset="0"/>
                          <a:cs typeface="Arial" panose="020B0604020202020204" pitchFamily="34" charset="0"/>
                        </a:rPr>
                        <a:t>Koldinská</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p>
                      <a:pPr>
                        <a:lnSpc>
                          <a:spcPct val="115000"/>
                        </a:lnSpc>
                        <a:spcAft>
                          <a:spcPts val="600"/>
                        </a:spcAft>
                      </a:pPr>
                      <a:r>
                        <a:rPr lang="en-GB" sz="1600" dirty="0">
                          <a:solidFill>
                            <a:srgbClr val="222222"/>
                          </a:solidFill>
                          <a:effectLst/>
                          <a:latin typeface="Cambria" panose="02040503050406030204" pitchFamily="18" charset="0"/>
                          <a:ea typeface="Cambria" panose="02040503050406030204" pitchFamily="18" charset="0"/>
                          <a:cs typeface="Arial" panose="020B0604020202020204" pitchFamily="34" charset="0"/>
                        </a:rPr>
                        <a:t> </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en-GB" sz="1600" dirty="0">
                          <a:solidFill>
                            <a:srgbClr val="222222"/>
                          </a:solidFill>
                          <a:effectLst/>
                          <a:latin typeface="Cambria" panose="02040503050406030204" pitchFamily="18" charset="0"/>
                          <a:ea typeface="Cambria" panose="02040503050406030204" pitchFamily="18" charset="0"/>
                          <a:cs typeface="Arial" panose="020B0604020202020204" pitchFamily="34" charset="0"/>
                        </a:rPr>
                        <a:t>22.02.2024</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3469369284"/>
                  </a:ext>
                </a:extLst>
              </a:tr>
              <a:tr h="458598">
                <a:tc>
                  <a:txBody>
                    <a:bodyPr/>
                    <a:lstStyle/>
                    <a:p>
                      <a:pPr fontAlgn="t">
                        <a:lnSpc>
                          <a:spcPct val="107000"/>
                        </a:lnSpc>
                        <a:spcAft>
                          <a:spcPts val="800"/>
                        </a:spcAft>
                      </a:pPr>
                      <a:r>
                        <a:rPr lang="en-US" sz="1600" kern="1200">
                          <a:solidFill>
                            <a:schemeClr val="tx1"/>
                          </a:solidFill>
                          <a:effectLst/>
                          <a:latin typeface="Cambria" panose="02040503050406030204" pitchFamily="18" charset="0"/>
                          <a:ea typeface="Cambria" panose="02040503050406030204" pitchFamily="18" charset="0"/>
                        </a:rPr>
                        <a:t>3.</a:t>
                      </a:r>
                      <a:endParaRPr lang="en-BE"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15000"/>
                        </a:lnSpc>
                        <a:spcAft>
                          <a:spcPts val="600"/>
                        </a:spcAft>
                      </a:pPr>
                      <a:r>
                        <a:rPr lang="en-GB" sz="1600" b="1" dirty="0">
                          <a:solidFill>
                            <a:srgbClr val="222222"/>
                          </a:solidFill>
                          <a:effectLst/>
                          <a:latin typeface="Cambria" panose="02040503050406030204" pitchFamily="18" charset="0"/>
                          <a:ea typeface="Cambria" panose="02040503050406030204" pitchFamily="18" charset="0"/>
                          <a:cs typeface="Arial" panose="020B0604020202020204" pitchFamily="34" charset="0"/>
                        </a:rPr>
                        <a:t>Slovakia (Bratislava)</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en-GB" sz="1600">
                          <a:solidFill>
                            <a:srgbClr val="000000"/>
                          </a:solidFill>
                          <a:effectLst/>
                          <a:latin typeface="Cambria" panose="02040503050406030204" pitchFamily="18" charset="0"/>
                          <a:ea typeface="Cambria" panose="02040503050406030204" pitchFamily="18" charset="0"/>
                          <a:cs typeface="Arial" panose="020B0604020202020204" pitchFamily="34" charset="0"/>
                        </a:rPr>
                        <a:t>Viktor Križan</a:t>
                      </a:r>
                      <a:endParaRPr lang="it-IT" sz="1600">
                        <a:effectLst/>
                        <a:latin typeface="Cambria" panose="02040503050406030204" pitchFamily="18" charset="0"/>
                        <a:ea typeface="Cambria" panose="02040503050406030204" pitchFamily="18" charset="0"/>
                        <a:cs typeface="Times New Roman" panose="02020603050405020304" pitchFamily="18" charset="0"/>
                      </a:endParaRPr>
                    </a:p>
                    <a:p>
                      <a:pPr>
                        <a:lnSpc>
                          <a:spcPct val="115000"/>
                        </a:lnSpc>
                        <a:spcAft>
                          <a:spcPts val="600"/>
                        </a:spcAft>
                      </a:pPr>
                      <a:r>
                        <a:rPr lang="de-DE" sz="1600">
                          <a:solidFill>
                            <a:srgbClr val="000000"/>
                          </a:solidFill>
                          <a:effectLst/>
                          <a:latin typeface="Cambria" panose="02040503050406030204" pitchFamily="18" charset="0"/>
                          <a:ea typeface="Cambria" panose="02040503050406030204" pitchFamily="18" charset="0"/>
                          <a:cs typeface="Arial" panose="020B0604020202020204" pitchFamily="34" charset="0"/>
                        </a:rPr>
                        <a:t> </a:t>
                      </a:r>
                      <a:endParaRPr lang="it-IT" sz="16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en-GB" sz="1600" dirty="0">
                          <a:solidFill>
                            <a:srgbClr val="222222"/>
                          </a:solidFill>
                          <a:effectLst/>
                          <a:latin typeface="Cambria" panose="02040503050406030204" pitchFamily="18" charset="0"/>
                          <a:ea typeface="Cambria" panose="02040503050406030204" pitchFamily="18" charset="0"/>
                          <a:cs typeface="Arial" panose="020B0604020202020204" pitchFamily="34" charset="0"/>
                        </a:rPr>
                        <a:t>24.04.2024</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935048160"/>
                  </a:ext>
                </a:extLst>
              </a:tr>
              <a:tr h="510114">
                <a:tc>
                  <a:txBody>
                    <a:bodyPr/>
                    <a:lstStyle/>
                    <a:p>
                      <a:pPr fontAlgn="t">
                        <a:lnSpc>
                          <a:spcPct val="107000"/>
                        </a:lnSpc>
                        <a:spcAft>
                          <a:spcPts val="800"/>
                        </a:spcAft>
                      </a:pPr>
                      <a:r>
                        <a:rPr lang="en-BE" sz="1600" kern="1200" dirty="0">
                          <a:solidFill>
                            <a:schemeClr val="tx1"/>
                          </a:solidFill>
                          <a:effectLst/>
                          <a:latin typeface="Cambria" panose="02040503050406030204" pitchFamily="18" charset="0"/>
                          <a:ea typeface="Cambria" panose="02040503050406030204" pitchFamily="18" charset="0"/>
                        </a:rPr>
                        <a:t>4.</a:t>
                      </a:r>
                      <a:endParaRPr lang="en-BE" sz="16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15000"/>
                        </a:lnSpc>
                        <a:spcAft>
                          <a:spcPts val="600"/>
                        </a:spcAft>
                      </a:pPr>
                      <a:r>
                        <a:rPr lang="en-GB" sz="1600" b="1" dirty="0">
                          <a:effectLst/>
                          <a:latin typeface="Cambria" panose="02040503050406030204" pitchFamily="18" charset="0"/>
                          <a:ea typeface="Cambria" panose="02040503050406030204" pitchFamily="18" charset="0"/>
                          <a:cs typeface="Arial" panose="020B0604020202020204" pitchFamily="34" charset="0"/>
                        </a:rPr>
                        <a:t>Germany (Berlin)</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gn="just">
                        <a:lnSpc>
                          <a:spcPct val="115000"/>
                        </a:lnSpc>
                        <a:spcAft>
                          <a:spcPts val="600"/>
                        </a:spcAft>
                      </a:pPr>
                      <a:r>
                        <a:rPr lang="de-DE" sz="16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Ferdinand Wollenschläger</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it-IT" sz="1600" dirty="0">
                          <a:effectLst/>
                          <a:latin typeface="Cambria" panose="02040503050406030204" pitchFamily="18" charset="0"/>
                          <a:ea typeface="Cambria" panose="02040503050406030204" pitchFamily="18" charset="0"/>
                          <a:cs typeface="Arial" panose="020B0604020202020204" pitchFamily="34" charset="0"/>
                        </a:rPr>
                        <a:t>14.06.2024</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1492797267"/>
                  </a:ext>
                </a:extLst>
              </a:tr>
              <a:tr h="571630">
                <a:tc>
                  <a:txBody>
                    <a:bodyPr/>
                    <a:lstStyle/>
                    <a:p>
                      <a:pPr fontAlgn="t">
                        <a:lnSpc>
                          <a:spcPct val="107000"/>
                        </a:lnSpc>
                        <a:spcAft>
                          <a:spcPts val="800"/>
                        </a:spcAft>
                      </a:pPr>
                      <a:r>
                        <a:rPr lang="en-BE" sz="1600" kern="1200">
                          <a:solidFill>
                            <a:schemeClr val="tx1"/>
                          </a:solidFill>
                          <a:effectLst/>
                          <a:latin typeface="Cambria" panose="02040503050406030204" pitchFamily="18" charset="0"/>
                          <a:ea typeface="Cambria" panose="02040503050406030204" pitchFamily="18" charset="0"/>
                        </a:rPr>
                        <a:t>5</a:t>
                      </a:r>
                      <a:r>
                        <a:rPr lang="en-US" sz="1600" kern="1200">
                          <a:solidFill>
                            <a:schemeClr val="tx1"/>
                          </a:solidFill>
                          <a:effectLst/>
                          <a:latin typeface="Cambria" panose="02040503050406030204" pitchFamily="18" charset="0"/>
                          <a:ea typeface="Cambria" panose="02040503050406030204" pitchFamily="18" charset="0"/>
                        </a:rPr>
                        <a:t>.</a:t>
                      </a:r>
                      <a:endParaRPr lang="en-BE"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15000"/>
                        </a:lnSpc>
                        <a:spcAft>
                          <a:spcPts val="600"/>
                        </a:spcAft>
                      </a:pPr>
                      <a:r>
                        <a:rPr lang="en-GB" sz="1600" b="1" dirty="0">
                          <a:effectLst/>
                          <a:latin typeface="Cambria" panose="02040503050406030204" pitchFamily="18" charset="0"/>
                          <a:ea typeface="Cambria" panose="02040503050406030204" pitchFamily="18" charset="0"/>
                          <a:cs typeface="Arial" panose="020B0604020202020204" pitchFamily="34" charset="0"/>
                        </a:rPr>
                        <a:t>Luxembourg (Luxembourg)</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en-GB" sz="16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Nicole Kerschen</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p>
                      <a:pPr algn="just">
                        <a:lnSpc>
                          <a:spcPct val="115000"/>
                        </a:lnSpc>
                        <a:spcAft>
                          <a:spcPts val="600"/>
                        </a:spcAft>
                      </a:pPr>
                      <a:r>
                        <a:rPr lang="en-GB" sz="16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en-GB" sz="1600" dirty="0">
                          <a:effectLst/>
                          <a:latin typeface="Cambria" panose="02040503050406030204" pitchFamily="18" charset="0"/>
                          <a:ea typeface="Cambria" panose="02040503050406030204" pitchFamily="18" charset="0"/>
                          <a:cs typeface="Arial" panose="020B0604020202020204" pitchFamily="34" charset="0"/>
                        </a:rPr>
                        <a:t>21.06.2024</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2583589404"/>
                  </a:ext>
                </a:extLst>
              </a:tr>
              <a:tr h="571630">
                <a:tc>
                  <a:txBody>
                    <a:bodyPr/>
                    <a:lstStyle/>
                    <a:p>
                      <a:pPr fontAlgn="t">
                        <a:lnSpc>
                          <a:spcPct val="107000"/>
                        </a:lnSpc>
                        <a:spcAft>
                          <a:spcPts val="800"/>
                        </a:spcAft>
                      </a:pPr>
                      <a:r>
                        <a:rPr lang="en-BE" sz="1600" kern="1200">
                          <a:solidFill>
                            <a:schemeClr val="tx1"/>
                          </a:solidFill>
                          <a:effectLst/>
                          <a:latin typeface="Cambria" panose="02040503050406030204" pitchFamily="18" charset="0"/>
                          <a:ea typeface="Cambria" panose="02040503050406030204" pitchFamily="18" charset="0"/>
                        </a:rPr>
                        <a:t>6</a:t>
                      </a:r>
                      <a:r>
                        <a:rPr lang="en-US" sz="1600" kern="1200">
                          <a:solidFill>
                            <a:schemeClr val="tx1"/>
                          </a:solidFill>
                          <a:effectLst/>
                          <a:latin typeface="Cambria" panose="02040503050406030204" pitchFamily="18" charset="0"/>
                          <a:ea typeface="Cambria" panose="02040503050406030204" pitchFamily="18" charset="0"/>
                        </a:rPr>
                        <a:t>.</a:t>
                      </a:r>
                      <a:endParaRPr lang="en-BE"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15000"/>
                        </a:lnSpc>
                        <a:spcAft>
                          <a:spcPts val="600"/>
                        </a:spcAft>
                      </a:pPr>
                      <a:r>
                        <a:rPr lang="it-IT" sz="1600" b="1" dirty="0">
                          <a:effectLst/>
                          <a:latin typeface="Cambria" panose="02040503050406030204" pitchFamily="18" charset="0"/>
                          <a:ea typeface="Cambria" panose="02040503050406030204" pitchFamily="18" charset="0"/>
                          <a:cs typeface="Arial" panose="020B0604020202020204" pitchFamily="34" charset="0"/>
                        </a:rPr>
                        <a:t>Netherlands (Maastricht)</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de-DE" sz="16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Anne Pieter Van Der Mei </a:t>
                      </a:r>
                    </a:p>
                    <a:p>
                      <a:pPr>
                        <a:lnSpc>
                          <a:spcPct val="115000"/>
                        </a:lnSpc>
                        <a:spcAft>
                          <a:spcPts val="600"/>
                        </a:spcAft>
                      </a:pPr>
                      <a:r>
                        <a:rPr lang="de-DE" sz="160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Gjis</a:t>
                      </a:r>
                      <a:r>
                        <a:rPr lang="de-DE" sz="160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Vonk</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en-GB" sz="1600" dirty="0">
                          <a:effectLst/>
                          <a:latin typeface="Cambria" panose="02040503050406030204" pitchFamily="18" charset="0"/>
                          <a:ea typeface="Cambria" panose="02040503050406030204" pitchFamily="18" charset="0"/>
                          <a:cs typeface="Arial" panose="020B0604020202020204" pitchFamily="34" charset="0"/>
                        </a:rPr>
                        <a:t>25.09.2024</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1991970658"/>
                  </a:ext>
                </a:extLst>
              </a:tr>
              <a:tr h="795166">
                <a:tc>
                  <a:txBody>
                    <a:bodyPr/>
                    <a:lstStyle/>
                    <a:p>
                      <a:pPr fontAlgn="t">
                        <a:lnSpc>
                          <a:spcPct val="107000"/>
                        </a:lnSpc>
                        <a:spcAft>
                          <a:spcPts val="800"/>
                        </a:spcAft>
                      </a:pPr>
                      <a:r>
                        <a:rPr lang="en-BE" sz="1600" kern="1200">
                          <a:solidFill>
                            <a:schemeClr val="tx1"/>
                          </a:solidFill>
                          <a:effectLst/>
                          <a:latin typeface="Cambria" panose="02040503050406030204" pitchFamily="18" charset="0"/>
                          <a:ea typeface="Cambria" panose="02040503050406030204" pitchFamily="18" charset="0"/>
                        </a:rPr>
                        <a:t>7</a:t>
                      </a:r>
                      <a:r>
                        <a:rPr lang="en-US" sz="1600" kern="1200">
                          <a:solidFill>
                            <a:schemeClr val="tx1"/>
                          </a:solidFill>
                          <a:effectLst/>
                          <a:latin typeface="Cambria" panose="02040503050406030204" pitchFamily="18" charset="0"/>
                          <a:ea typeface="Cambria" panose="02040503050406030204" pitchFamily="18" charset="0"/>
                        </a:rPr>
                        <a:t>.</a:t>
                      </a:r>
                      <a:endParaRPr lang="en-BE"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15000"/>
                        </a:lnSpc>
                        <a:spcAft>
                          <a:spcPts val="600"/>
                        </a:spcAft>
                      </a:pPr>
                      <a:r>
                        <a:rPr lang="en-GB" sz="1600" b="1" dirty="0">
                          <a:effectLst/>
                          <a:latin typeface="Cambria" panose="02040503050406030204" pitchFamily="18" charset="0"/>
                          <a:ea typeface="Cambria" panose="02040503050406030204" pitchFamily="18" charset="0"/>
                          <a:cs typeface="Arial" panose="020B0604020202020204" pitchFamily="34" charset="0"/>
                        </a:rPr>
                        <a:t>Hungary</a:t>
                      </a:r>
                      <a:r>
                        <a:rPr lang="it-IT" sz="1600" b="0" dirty="0">
                          <a:effectLst/>
                          <a:latin typeface="Cambria" panose="02040503050406030204" pitchFamily="18" charset="0"/>
                          <a:ea typeface="Cambria" panose="02040503050406030204" pitchFamily="18" charset="0"/>
                          <a:cs typeface="Times New Roman" panose="02020603050405020304" pitchFamily="18" charset="0"/>
                        </a:rPr>
                        <a:t> </a:t>
                      </a:r>
                      <a:r>
                        <a:rPr lang="en-GB" sz="1600" b="1" dirty="0">
                          <a:effectLst/>
                          <a:latin typeface="Cambria" panose="02040503050406030204" pitchFamily="18" charset="0"/>
                          <a:ea typeface="Cambria" panose="02040503050406030204" pitchFamily="18" charset="0"/>
                          <a:cs typeface="Arial" panose="020B0604020202020204" pitchFamily="34" charset="0"/>
                        </a:rPr>
                        <a:t>(Budapest)</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it-IT" sz="1600" dirty="0">
                          <a:effectLst/>
                          <a:latin typeface="Cambria" panose="02040503050406030204" pitchFamily="18" charset="0"/>
                          <a:ea typeface="Cambria" panose="02040503050406030204" pitchFamily="18" charset="0"/>
                          <a:cs typeface="Arial" panose="020B0604020202020204" pitchFamily="34" charset="0"/>
                        </a:rPr>
                        <a:t>Attila Kun</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p>
                      <a:pPr>
                        <a:lnSpc>
                          <a:spcPct val="115000"/>
                        </a:lnSpc>
                        <a:spcAft>
                          <a:spcPts val="600"/>
                        </a:spcAft>
                      </a:pPr>
                      <a:r>
                        <a:rPr lang="it-IT" sz="1600" dirty="0">
                          <a:effectLst/>
                          <a:latin typeface="Cambria" panose="02040503050406030204" pitchFamily="18" charset="0"/>
                          <a:ea typeface="Cambria" panose="02040503050406030204" pitchFamily="18" charset="0"/>
                          <a:cs typeface="Arial" panose="020B0604020202020204" pitchFamily="34" charset="0"/>
                        </a:rPr>
                        <a:t>Jozsef </a:t>
                      </a:r>
                      <a:r>
                        <a:rPr lang="it-IT" sz="1600" dirty="0" err="1">
                          <a:effectLst/>
                          <a:latin typeface="Cambria" panose="02040503050406030204" pitchFamily="18" charset="0"/>
                          <a:ea typeface="Cambria" panose="02040503050406030204" pitchFamily="18" charset="0"/>
                          <a:cs typeface="Arial" panose="020B0604020202020204" pitchFamily="34" charset="0"/>
                        </a:rPr>
                        <a:t>Haidu</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it-IT" sz="1600" dirty="0" err="1">
                          <a:effectLst/>
                          <a:latin typeface="Cambria" panose="02040503050406030204" pitchFamily="18" charset="0"/>
                          <a:ea typeface="Cambria" panose="02040503050406030204" pitchFamily="18" charset="0"/>
                          <a:cs typeface="Arial" panose="020B0604020202020204" pitchFamily="34" charset="0"/>
                        </a:rPr>
                        <a:t>October</a:t>
                      </a:r>
                      <a:r>
                        <a:rPr lang="it-IT" sz="1600" dirty="0">
                          <a:effectLst/>
                          <a:latin typeface="Cambria" panose="02040503050406030204" pitchFamily="18" charset="0"/>
                          <a:ea typeface="Cambria" panose="02040503050406030204" pitchFamily="18" charset="0"/>
                          <a:cs typeface="Arial" panose="020B0604020202020204" pitchFamily="34" charset="0"/>
                        </a:rPr>
                        <a:t> 2024</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3968601509"/>
                  </a:ext>
                </a:extLst>
              </a:tr>
              <a:tr h="571630">
                <a:tc>
                  <a:txBody>
                    <a:bodyPr/>
                    <a:lstStyle/>
                    <a:p>
                      <a:pPr fontAlgn="t">
                        <a:lnSpc>
                          <a:spcPct val="107000"/>
                        </a:lnSpc>
                        <a:spcAft>
                          <a:spcPts val="800"/>
                        </a:spcAft>
                      </a:pPr>
                      <a:r>
                        <a:rPr lang="en-BE" sz="1600" kern="1200" dirty="0">
                          <a:solidFill>
                            <a:schemeClr val="tx1"/>
                          </a:solidFill>
                          <a:effectLst/>
                          <a:latin typeface="Cambria" panose="02040503050406030204" pitchFamily="18" charset="0"/>
                          <a:ea typeface="Cambria" panose="02040503050406030204" pitchFamily="18" charset="0"/>
                        </a:rPr>
                        <a:t>8</a:t>
                      </a:r>
                      <a:r>
                        <a:rPr lang="en-US" sz="1600" kern="1200" dirty="0">
                          <a:solidFill>
                            <a:schemeClr val="tx1"/>
                          </a:solidFill>
                          <a:effectLst/>
                          <a:latin typeface="Cambria" panose="02040503050406030204" pitchFamily="18" charset="0"/>
                          <a:ea typeface="Cambria" panose="02040503050406030204" pitchFamily="18" charset="0"/>
                        </a:rPr>
                        <a:t>.</a:t>
                      </a:r>
                      <a:endParaRPr lang="en-BE" sz="16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250033" marR="250033" marT="35066"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15000"/>
                        </a:lnSpc>
                        <a:spcAft>
                          <a:spcPts val="600"/>
                        </a:spcAft>
                      </a:pPr>
                      <a:r>
                        <a:rPr lang="en-GB" sz="1600" b="1" dirty="0">
                          <a:effectLst/>
                          <a:latin typeface="Cambria" panose="02040503050406030204" pitchFamily="18" charset="0"/>
                          <a:ea typeface="Cambria" panose="02040503050406030204" pitchFamily="18" charset="0"/>
                          <a:cs typeface="Arial" panose="020B0604020202020204" pitchFamily="34" charset="0"/>
                        </a:rPr>
                        <a:t>Italy (Naples)</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en-GB" sz="1600" dirty="0" err="1">
                          <a:effectLst/>
                          <a:latin typeface="Cambria" panose="02040503050406030204" pitchFamily="18" charset="0"/>
                          <a:ea typeface="Cambria" panose="02040503050406030204" pitchFamily="18" charset="0"/>
                          <a:cs typeface="Arial" panose="020B0604020202020204" pitchFamily="34" charset="0"/>
                        </a:rPr>
                        <a:t>Edoardo</a:t>
                      </a:r>
                      <a:r>
                        <a:rPr lang="en-GB" sz="1600" dirty="0">
                          <a:effectLst/>
                          <a:latin typeface="Cambria" panose="02040503050406030204" pitchFamily="18" charset="0"/>
                          <a:ea typeface="Cambria" panose="02040503050406030204" pitchFamily="18" charset="0"/>
                          <a:cs typeface="Arial" panose="020B0604020202020204" pitchFamily="34" charset="0"/>
                        </a:rPr>
                        <a:t> Ales</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p>
                      <a:pPr>
                        <a:lnSpc>
                          <a:spcPct val="115000"/>
                        </a:lnSpc>
                        <a:spcAft>
                          <a:spcPts val="600"/>
                        </a:spcAft>
                      </a:pPr>
                      <a:r>
                        <a:rPr lang="en-GB" sz="1600" dirty="0">
                          <a:effectLst/>
                          <a:latin typeface="Cambria" panose="02040503050406030204" pitchFamily="18" charset="0"/>
                          <a:ea typeface="Cambria" panose="02040503050406030204" pitchFamily="18" charset="0"/>
                          <a:cs typeface="Arial" panose="020B0604020202020204" pitchFamily="34" charset="0"/>
                        </a:rPr>
                        <a:t>Francesco </a:t>
                      </a:r>
                      <a:r>
                        <a:rPr lang="en-GB" sz="1600" dirty="0" err="1">
                          <a:effectLst/>
                          <a:latin typeface="Cambria" panose="02040503050406030204" pitchFamily="18" charset="0"/>
                          <a:ea typeface="Cambria" panose="02040503050406030204" pitchFamily="18" charset="0"/>
                          <a:cs typeface="Arial" panose="020B0604020202020204" pitchFamily="34" charset="0"/>
                        </a:rPr>
                        <a:t>Costamagna</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nSpc>
                          <a:spcPct val="115000"/>
                        </a:lnSpc>
                        <a:spcAft>
                          <a:spcPts val="600"/>
                        </a:spcAft>
                      </a:pPr>
                      <a:r>
                        <a:rPr lang="it-IT" sz="1600" dirty="0">
                          <a:effectLst/>
                          <a:latin typeface="Cambria" panose="02040503050406030204" pitchFamily="18" charset="0"/>
                          <a:ea typeface="Cambria" panose="02040503050406030204" pitchFamily="18" charset="0"/>
                          <a:cs typeface="Arial" panose="020B0604020202020204" pitchFamily="34" charset="0"/>
                        </a:rPr>
                        <a:t>20.11.2024</a:t>
                      </a:r>
                      <a:endParaRPr lang="it-IT" sz="16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3991837249"/>
                  </a:ext>
                </a:extLst>
              </a:tr>
            </a:tbl>
          </a:graphicData>
        </a:graphic>
      </p:graphicFrame>
      <p:sp>
        <p:nvSpPr>
          <p:cNvPr id="2" name="TextBox 1">
            <a:extLst>
              <a:ext uri="{FF2B5EF4-FFF2-40B4-BE49-F238E27FC236}">
                <a16:creationId xmlns:a16="http://schemas.microsoft.com/office/drawing/2014/main" id="{9F139EDD-37E9-C2FE-CEA2-37EBF9402EEC}"/>
              </a:ext>
            </a:extLst>
          </p:cNvPr>
          <p:cNvSpPr txBox="1"/>
          <p:nvPr/>
        </p:nvSpPr>
        <p:spPr>
          <a:xfrm>
            <a:off x="3025139" y="323773"/>
            <a:ext cx="6215835" cy="523220"/>
          </a:xfrm>
          <a:prstGeom prst="rect">
            <a:avLst/>
          </a:prstGeom>
          <a:noFill/>
        </p:spPr>
        <p:txBody>
          <a:bodyPr wrap="square">
            <a:spAutoFit/>
          </a:bodyPr>
          <a:lstStyle/>
          <a:p>
            <a:pPr algn="ctr"/>
            <a:r>
              <a:rPr lang="en-US" sz="2800" b="1" i="1" dirty="0">
                <a:solidFill>
                  <a:srgbClr val="002060"/>
                </a:solidFill>
                <a:latin typeface="Cambria" panose="02040503050406030204" pitchFamily="18" charset="0"/>
                <a:ea typeface="Cambria" panose="02040503050406030204" pitchFamily="18" charset="0"/>
              </a:rPr>
              <a:t>Seminars for 2024</a:t>
            </a:r>
            <a:endParaRPr lang="it-IT" sz="2800" b="1" i="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32386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1">
            <a:extLst>
              <a:ext uri="{FF2B5EF4-FFF2-40B4-BE49-F238E27FC236}">
                <a16:creationId xmlns:a16="http://schemas.microsoft.com/office/drawing/2014/main" id="{7C080DEF-7C2C-3F7B-11AD-C60FC97859BF}"/>
              </a:ext>
            </a:extLst>
          </p:cNvPr>
          <p:cNvGraphicFramePr>
            <a:graphicFrameLocks noGrp="1"/>
          </p:cNvGraphicFramePr>
          <p:nvPr>
            <p:extLst>
              <p:ext uri="{D42A27DB-BD31-4B8C-83A1-F6EECF244321}">
                <p14:modId xmlns:p14="http://schemas.microsoft.com/office/powerpoint/2010/main" val="2058503283"/>
              </p:ext>
            </p:extLst>
          </p:nvPr>
        </p:nvGraphicFramePr>
        <p:xfrm>
          <a:off x="2761906" y="1566587"/>
          <a:ext cx="6742298" cy="3009601"/>
        </p:xfrm>
        <a:graphic>
          <a:graphicData uri="http://schemas.openxmlformats.org/drawingml/2006/table">
            <a:tbl>
              <a:tblPr firstRow="1" bandRow="1">
                <a:tableStyleId>{5C22544A-7EE6-4342-B048-85BDC9FD1C3A}</a:tableStyleId>
              </a:tblPr>
              <a:tblGrid>
                <a:gridCol w="1216560">
                  <a:extLst>
                    <a:ext uri="{9D8B030D-6E8A-4147-A177-3AD203B41FA5}">
                      <a16:colId xmlns:a16="http://schemas.microsoft.com/office/drawing/2014/main" val="4221322090"/>
                    </a:ext>
                  </a:extLst>
                </a:gridCol>
                <a:gridCol w="3834187">
                  <a:extLst>
                    <a:ext uri="{9D8B030D-6E8A-4147-A177-3AD203B41FA5}">
                      <a16:colId xmlns:a16="http://schemas.microsoft.com/office/drawing/2014/main" val="458243310"/>
                    </a:ext>
                  </a:extLst>
                </a:gridCol>
                <a:gridCol w="1691551">
                  <a:extLst>
                    <a:ext uri="{9D8B030D-6E8A-4147-A177-3AD203B41FA5}">
                      <a16:colId xmlns:a16="http://schemas.microsoft.com/office/drawing/2014/main" val="2277775531"/>
                    </a:ext>
                  </a:extLst>
                </a:gridCol>
              </a:tblGrid>
              <a:tr h="508717">
                <a:tc>
                  <a:txBody>
                    <a:bodyPr/>
                    <a:lstStyle/>
                    <a:p>
                      <a:r>
                        <a:rPr lang="en-BE" sz="1800" b="1" dirty="0">
                          <a:solidFill>
                            <a:schemeClr val="tx1"/>
                          </a:solidFill>
                          <a:latin typeface="Cambria" panose="02040503050406030204" pitchFamily="18" charset="0"/>
                          <a:ea typeface="Cambria" panose="02040503050406030204" pitchFamily="18" charset="0"/>
                        </a:rPr>
                        <a:t>Date</a:t>
                      </a:r>
                      <a:endParaRPr lang="it-IT" sz="1800" b="1" dirty="0">
                        <a:solidFill>
                          <a:schemeClr val="tx1"/>
                        </a:solidFill>
                        <a:latin typeface="Cambria" panose="02040503050406030204" pitchFamily="18" charset="0"/>
                        <a:ea typeface="Cambria" panose="02040503050406030204" pitchFamily="18" charset="0"/>
                      </a:endParaRPr>
                    </a:p>
                  </a:txBody>
                  <a:tcPr>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r>
                        <a:rPr lang="it-IT" sz="1800" b="1" dirty="0" err="1">
                          <a:solidFill>
                            <a:schemeClr val="tx1"/>
                          </a:solidFill>
                          <a:latin typeface="Cambria" panose="02040503050406030204" pitchFamily="18" charset="0"/>
                          <a:ea typeface="Cambria" panose="02040503050406030204" pitchFamily="18" charset="0"/>
                        </a:rPr>
                        <a:t>Topic</a:t>
                      </a:r>
                      <a:endParaRPr lang="it-IT" sz="1800" b="1" dirty="0">
                        <a:solidFill>
                          <a:schemeClr val="tx1"/>
                        </a:solidFill>
                        <a:latin typeface="Cambria" panose="02040503050406030204" pitchFamily="18" charset="0"/>
                        <a:ea typeface="Cambria" panose="02040503050406030204" pitchFamily="18" charset="0"/>
                      </a:endParaRPr>
                    </a:p>
                  </a:txBody>
                  <a:tcPr>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r>
                        <a:rPr lang="it-IT" sz="1800" b="1" dirty="0">
                          <a:solidFill>
                            <a:schemeClr val="tx1"/>
                          </a:solidFill>
                          <a:latin typeface="Cambria" panose="02040503050406030204" pitchFamily="18" charset="0"/>
                          <a:ea typeface="Cambria" panose="02040503050406030204" pitchFamily="18" charset="0"/>
                        </a:rPr>
                        <a:t>Format</a:t>
                      </a:r>
                    </a:p>
                  </a:txBody>
                  <a:tcPr>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extLst>
                  <a:ext uri="{0D108BD9-81ED-4DB2-BD59-A6C34878D82A}">
                    <a16:rowId xmlns:a16="http://schemas.microsoft.com/office/drawing/2014/main" val="964822878"/>
                  </a:ext>
                </a:extLst>
              </a:tr>
              <a:tr h="508717">
                <a:tc>
                  <a:txBody>
                    <a:bodyPr/>
                    <a:lstStyle/>
                    <a:p>
                      <a:pPr>
                        <a:lnSpc>
                          <a:spcPct val="107000"/>
                        </a:lnSpc>
                        <a:spcAft>
                          <a:spcPts val="800"/>
                        </a:spcAft>
                      </a:pPr>
                      <a:r>
                        <a:rPr lang="it-IT" sz="18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rPr>
                        <a:t>19 April 2024</a:t>
                      </a:r>
                      <a:endParaRPr lang="en-BE" sz="11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pPr>
                        <a:lnSpc>
                          <a:spcPct val="107000"/>
                        </a:lnSpc>
                        <a:spcAft>
                          <a:spcPts val="800"/>
                        </a:spcAft>
                      </a:pPr>
                      <a:r>
                        <a:rPr lang="it-IT" sz="1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Labour </a:t>
                      </a:r>
                      <a:r>
                        <a:rPr lang="it-IT" sz="1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mobility</a:t>
                      </a:r>
                      <a:r>
                        <a:rPr lang="it-IT" sz="1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and social security </a:t>
                      </a:r>
                      <a:r>
                        <a:rPr lang="it-IT" sz="18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coordination</a:t>
                      </a:r>
                      <a:r>
                        <a:rPr lang="it-IT" sz="18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in Sports</a:t>
                      </a:r>
                    </a:p>
                    <a:p>
                      <a:pPr>
                        <a:lnSpc>
                          <a:spcPct val="107000"/>
                        </a:lnSpc>
                        <a:spcAft>
                          <a:spcPts val="800"/>
                        </a:spcAft>
                      </a:pPr>
                      <a:endParaRPr lang="en-BE" sz="11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gn="just"/>
                      <a:r>
                        <a:rPr lang="it-IT" sz="1600" b="0" u="none" dirty="0">
                          <a:latin typeface="Cambria" panose="02040503050406030204" pitchFamily="18" charset="0"/>
                          <a:ea typeface="Cambria" panose="02040503050406030204" pitchFamily="18" charset="0"/>
                        </a:rPr>
                        <a:t>Online</a:t>
                      </a:r>
                    </a:p>
                  </a:txBody>
                  <a:tcPr>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2457112034"/>
                  </a:ext>
                </a:extLst>
              </a:tr>
              <a:tr h="508717">
                <a:tc>
                  <a:txBody>
                    <a:bodyPr/>
                    <a:lstStyle/>
                    <a:p>
                      <a:pPr>
                        <a:lnSpc>
                          <a:spcPct val="107000"/>
                        </a:lnSpc>
                        <a:spcAft>
                          <a:spcPts val="800"/>
                        </a:spcAft>
                      </a:pPr>
                      <a:r>
                        <a:rPr lang="it-IT" sz="18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rPr>
                        <a:t>June 2024</a:t>
                      </a:r>
                      <a:endParaRPr lang="en-BE" sz="11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r>
                        <a:rPr lang="en-US" sz="1800" kern="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SSC and </a:t>
                      </a:r>
                      <a:r>
                        <a:rPr lang="en-US" sz="1800" kern="12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labour</a:t>
                      </a:r>
                      <a:r>
                        <a:rPr lang="en-US" sz="1800" kern="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mobility challenges for artists</a:t>
                      </a: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gn="just"/>
                      <a:r>
                        <a:rPr lang="it-IT" sz="1600" b="0" u="none" dirty="0">
                          <a:latin typeface="Cambria" panose="02040503050406030204" pitchFamily="18" charset="0"/>
                          <a:ea typeface="Cambria" panose="02040503050406030204" pitchFamily="18" charset="0"/>
                        </a:rPr>
                        <a:t>Online</a:t>
                      </a:r>
                    </a:p>
                  </a:txBody>
                  <a:tcPr>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1989656866"/>
                  </a:ext>
                </a:extLst>
              </a:tr>
              <a:tr h="508717">
                <a:tc>
                  <a:txBody>
                    <a:bodyPr/>
                    <a:lstStyle/>
                    <a:p>
                      <a:pPr>
                        <a:lnSpc>
                          <a:spcPct val="107000"/>
                        </a:lnSpc>
                        <a:spcAft>
                          <a:spcPts val="800"/>
                        </a:spcAft>
                      </a:pPr>
                      <a:r>
                        <a:rPr lang="it-IT" sz="1800" dirty="0" err="1">
                          <a:solidFill>
                            <a:schemeClr val="tx1"/>
                          </a:solidFill>
                          <a:effectLst/>
                          <a:latin typeface="Cambria" panose="02040503050406030204" pitchFamily="18" charset="0"/>
                          <a:ea typeface="Cambria" panose="02040503050406030204" pitchFamily="18" charset="0"/>
                          <a:cs typeface="Times New Roman" panose="02020603050405020304" pitchFamily="18" charset="0"/>
                        </a:rPr>
                        <a:t>October</a:t>
                      </a:r>
                      <a:r>
                        <a:rPr lang="it-IT" sz="18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rPr>
                        <a:t> 2024</a:t>
                      </a:r>
                      <a:endParaRPr lang="en-BE" sz="11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solidFill>
                      <a:schemeClr val="bg1"/>
                    </a:solidFill>
                  </a:tcPr>
                </a:tc>
                <a:tc>
                  <a:txBody>
                    <a:bodyPr/>
                    <a:lstStyle/>
                    <a:p>
                      <a:r>
                        <a:rPr lang="it-IT" sz="1800" kern="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Special Non-</a:t>
                      </a:r>
                      <a:r>
                        <a:rPr lang="it-IT" sz="1800" kern="1200" dirty="0" err="1">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Contributory</a:t>
                      </a:r>
                      <a:r>
                        <a:rPr lang="it-IT" sz="1800" kern="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t> cash benefits</a:t>
                      </a:r>
                    </a:p>
                    <a:p>
                      <a:br>
                        <a:rPr lang="it-IT" sz="1800" kern="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rPr>
                      </a:br>
                      <a:endParaRPr lang="en-BE" sz="1800" kern="1200" dirty="0">
                        <a:solidFill>
                          <a:srgbClr val="000000"/>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tc>
                  <a:txBody>
                    <a:bodyPr/>
                    <a:lstStyle/>
                    <a:p>
                      <a:pPr algn="just"/>
                      <a:r>
                        <a:rPr lang="it-IT" sz="1600" b="0" u="none" dirty="0">
                          <a:latin typeface="Cambria" panose="02040503050406030204" pitchFamily="18" charset="0"/>
                          <a:ea typeface="Cambria" panose="02040503050406030204" pitchFamily="18" charset="0"/>
                        </a:rPr>
                        <a:t>Online</a:t>
                      </a:r>
                    </a:p>
                  </a:txBody>
                  <a:tcPr>
                    <a:lnL w="12700" cap="flat" cmpd="sng" algn="ctr">
                      <a:solidFill>
                        <a:srgbClr val="172D71"/>
                      </a:solidFill>
                      <a:prstDash val="solid"/>
                      <a:round/>
                      <a:headEnd type="none" w="med" len="med"/>
                      <a:tailEnd type="none" w="med" len="med"/>
                    </a:lnL>
                    <a:lnR w="12700" cap="flat" cmpd="sng" algn="ctr">
                      <a:solidFill>
                        <a:srgbClr val="172D71"/>
                      </a:solidFill>
                      <a:prstDash val="solid"/>
                      <a:round/>
                      <a:headEnd type="none" w="med" len="med"/>
                      <a:tailEnd type="none" w="med" len="med"/>
                    </a:lnR>
                    <a:lnT w="12700" cap="flat" cmpd="sng" algn="ctr">
                      <a:solidFill>
                        <a:srgbClr val="172D71"/>
                      </a:solidFill>
                      <a:prstDash val="solid"/>
                      <a:round/>
                      <a:headEnd type="none" w="med" len="med"/>
                      <a:tailEnd type="none" w="med" len="med"/>
                    </a:lnT>
                    <a:lnB w="12700" cap="flat" cmpd="sng" algn="ctr">
                      <a:solidFill>
                        <a:srgbClr val="172D71"/>
                      </a:solidFill>
                      <a:prstDash val="solid"/>
                      <a:round/>
                      <a:headEnd type="none" w="med" len="med"/>
                      <a:tailEnd type="none" w="med" len="med"/>
                    </a:lnB>
                  </a:tcPr>
                </a:tc>
                <a:extLst>
                  <a:ext uri="{0D108BD9-81ED-4DB2-BD59-A6C34878D82A}">
                    <a16:rowId xmlns:a16="http://schemas.microsoft.com/office/drawing/2014/main" val="3064426623"/>
                  </a:ext>
                </a:extLst>
              </a:tr>
            </a:tbl>
          </a:graphicData>
        </a:graphic>
      </p:graphicFrame>
      <p:sp>
        <p:nvSpPr>
          <p:cNvPr id="4" name="TextBox 3">
            <a:extLst>
              <a:ext uri="{FF2B5EF4-FFF2-40B4-BE49-F238E27FC236}">
                <a16:creationId xmlns:a16="http://schemas.microsoft.com/office/drawing/2014/main" id="{42D97551-7E63-FAF0-6469-D72F9C275806}"/>
              </a:ext>
            </a:extLst>
          </p:cNvPr>
          <p:cNvSpPr txBox="1"/>
          <p:nvPr/>
        </p:nvSpPr>
        <p:spPr>
          <a:xfrm>
            <a:off x="3025139" y="323773"/>
            <a:ext cx="6215835" cy="523220"/>
          </a:xfrm>
          <a:prstGeom prst="rect">
            <a:avLst/>
          </a:prstGeom>
          <a:noFill/>
        </p:spPr>
        <p:txBody>
          <a:bodyPr wrap="square">
            <a:spAutoFit/>
          </a:bodyPr>
          <a:lstStyle/>
          <a:p>
            <a:pPr algn="ctr"/>
            <a:r>
              <a:rPr lang="en-US" sz="2800" b="1" i="1" dirty="0">
                <a:solidFill>
                  <a:srgbClr val="002060"/>
                </a:solidFill>
                <a:latin typeface="Cambria" panose="02040503050406030204" pitchFamily="18" charset="0"/>
                <a:ea typeface="Cambria" panose="02040503050406030204" pitchFamily="18" charset="0"/>
              </a:rPr>
              <a:t>Webinars for 2024</a:t>
            </a:r>
            <a:endParaRPr lang="it-IT" sz="2800" b="1" i="1" dirty="0">
              <a:solidFill>
                <a:srgbClr val="002060"/>
              </a:solidFill>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F70929DE-A0F9-5C25-8D14-8A52CEEAF78E}"/>
              </a:ext>
            </a:extLst>
          </p:cNvPr>
          <p:cNvSpPr txBox="1"/>
          <p:nvPr/>
        </p:nvSpPr>
        <p:spPr>
          <a:xfrm>
            <a:off x="2988083" y="4778207"/>
            <a:ext cx="6215835" cy="830997"/>
          </a:xfrm>
          <a:prstGeom prst="rect">
            <a:avLst/>
          </a:prstGeom>
          <a:noFill/>
        </p:spPr>
        <p:txBody>
          <a:bodyPr wrap="square">
            <a:spAutoFit/>
          </a:bodyPr>
          <a:lstStyle/>
          <a:p>
            <a:pPr algn="ctr"/>
            <a:r>
              <a:rPr lang="en-US" sz="2400" b="1" i="1" dirty="0">
                <a:solidFill>
                  <a:srgbClr val="002060"/>
                </a:solidFill>
                <a:latin typeface="Cambria" panose="02040503050406030204" pitchFamily="18" charset="0"/>
                <a:ea typeface="Cambria" panose="02040503050406030204" pitchFamily="18" charset="0"/>
              </a:rPr>
              <a:t>Please be aware that webinars are </a:t>
            </a:r>
            <a:r>
              <a:rPr lang="en-US" sz="2400" b="1" i="1" dirty="0">
                <a:solidFill>
                  <a:srgbClr val="002060"/>
                </a:solidFill>
                <a:latin typeface="Cambria" panose="02040503050406030204" pitchFamily="18" charset="0"/>
                <a:ea typeface="Cambria" panose="02040503050406030204" pitchFamily="18" charset="0"/>
                <a:hlinkClick r:id="rId3"/>
              </a:rPr>
              <a:t>available online for replay!</a:t>
            </a:r>
            <a:endParaRPr lang="it-IT" sz="2400" b="1" i="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67643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616186C-D007-4231-E522-65AF3EC2B908}"/>
              </a:ext>
            </a:extLst>
          </p:cNvPr>
          <p:cNvSpPr txBox="1"/>
          <p:nvPr/>
        </p:nvSpPr>
        <p:spPr>
          <a:xfrm>
            <a:off x="3035929" y="819390"/>
            <a:ext cx="6120142" cy="954107"/>
          </a:xfrm>
          <a:prstGeom prst="rect">
            <a:avLst/>
          </a:prstGeom>
          <a:noFill/>
        </p:spPr>
        <p:txBody>
          <a:bodyPr wrap="square">
            <a:spAutoFit/>
          </a:bodyPr>
          <a:lstStyle/>
          <a:p>
            <a:pPr algn="ctr"/>
            <a:r>
              <a:rPr lang="en-US" sz="2800" b="1" i="1" dirty="0">
                <a:solidFill>
                  <a:srgbClr val="002060"/>
                </a:solidFill>
                <a:latin typeface="Cambria" panose="02040503050406030204" pitchFamily="18" charset="0"/>
                <a:ea typeface="Cambria" panose="02040503050406030204" pitchFamily="18" charset="0"/>
              </a:rPr>
              <a:t>You can keep up with </a:t>
            </a:r>
            <a:r>
              <a:rPr lang="en-US" sz="2800" b="1" i="1" dirty="0" err="1">
                <a:solidFill>
                  <a:srgbClr val="002060"/>
                </a:solidFill>
                <a:latin typeface="Cambria" panose="02040503050406030204" pitchFamily="18" charset="0"/>
                <a:ea typeface="Cambria" panose="02040503050406030204" pitchFamily="18" charset="0"/>
              </a:rPr>
              <a:t>MoveS</a:t>
            </a:r>
            <a:r>
              <a:rPr lang="en-US" sz="2800" b="1" i="1" dirty="0">
                <a:solidFill>
                  <a:srgbClr val="002060"/>
                </a:solidFill>
                <a:latin typeface="Cambria" panose="02040503050406030204" pitchFamily="18" charset="0"/>
                <a:ea typeface="Cambria" panose="02040503050406030204" pitchFamily="18" charset="0"/>
              </a:rPr>
              <a:t> network activities through</a:t>
            </a:r>
            <a:endParaRPr lang="it-IT" sz="2800" b="1" i="1" dirty="0">
              <a:solidFill>
                <a:srgbClr val="002060"/>
              </a:solidFill>
              <a:latin typeface="Cambria" panose="02040503050406030204" pitchFamily="18" charset="0"/>
              <a:ea typeface="Cambria" panose="02040503050406030204" pitchFamily="18" charset="0"/>
            </a:endParaRPr>
          </a:p>
        </p:txBody>
      </p:sp>
      <p:sp>
        <p:nvSpPr>
          <p:cNvPr id="7" name="Content Placeholder 2">
            <a:extLst>
              <a:ext uri="{FF2B5EF4-FFF2-40B4-BE49-F238E27FC236}">
                <a16:creationId xmlns:a16="http://schemas.microsoft.com/office/drawing/2014/main" id="{BE8DB79E-B0DC-A1FF-2F10-0876AA9ED08E}"/>
              </a:ext>
            </a:extLst>
          </p:cNvPr>
          <p:cNvSpPr txBox="1">
            <a:spLocks/>
          </p:cNvSpPr>
          <p:nvPr/>
        </p:nvSpPr>
        <p:spPr>
          <a:xfrm>
            <a:off x="2199832" y="1645906"/>
            <a:ext cx="7792336" cy="41169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600" b="1" dirty="0">
              <a:solidFill>
                <a:schemeClr val="accent1"/>
              </a:solidFill>
              <a:latin typeface="Cambria" panose="02040503050406030204" pitchFamily="18" charset="0"/>
              <a:ea typeface="Cambria" panose="02040503050406030204" pitchFamily="18" charset="0"/>
            </a:endParaRPr>
          </a:p>
          <a:p>
            <a:r>
              <a:rPr lang="en-US" sz="2600" b="1" dirty="0" err="1">
                <a:latin typeface="Cambria" panose="02040503050406030204" pitchFamily="18" charset="0"/>
                <a:ea typeface="Cambria" panose="02040503050406030204" pitchFamily="18" charset="0"/>
              </a:rPr>
              <a:t>MoveS</a:t>
            </a:r>
            <a:r>
              <a:rPr lang="en-US" sz="2600" b="1" dirty="0">
                <a:latin typeface="Cambria" panose="02040503050406030204" pitchFamily="18" charset="0"/>
                <a:ea typeface="Cambria" panose="02040503050406030204" pitchFamily="18" charset="0"/>
              </a:rPr>
              <a:t> </a:t>
            </a:r>
            <a:r>
              <a:rPr lang="en-US" sz="2600" b="1" dirty="0">
                <a:latin typeface="Cambria" panose="02040503050406030204" pitchFamily="18" charset="0"/>
                <a:ea typeface="Cambria" panose="02040503050406030204" pitchFamily="18" charset="0"/>
                <a:hlinkClick r:id="rId3"/>
              </a:rPr>
              <a:t>webpage</a:t>
            </a:r>
            <a:r>
              <a:rPr lang="en-US" sz="2600" b="1" dirty="0">
                <a:latin typeface="Cambria" panose="02040503050406030204" pitchFamily="18" charset="0"/>
                <a:ea typeface="Cambria" panose="02040503050406030204" pitchFamily="18" charset="0"/>
              </a:rPr>
              <a:t> </a:t>
            </a:r>
            <a:r>
              <a:rPr lang="en-US" sz="2600" dirty="0">
                <a:latin typeface="Cambria" panose="02040503050406030204" pitchFamily="18" charset="0"/>
                <a:ea typeface="Cambria" panose="02040503050406030204" pitchFamily="18" charset="0"/>
              </a:rPr>
              <a:t>(EUROPA)</a:t>
            </a:r>
          </a:p>
          <a:p>
            <a:r>
              <a:rPr lang="en-US" sz="2600" b="1" dirty="0" err="1">
                <a:latin typeface="Cambria" panose="02040503050406030204" pitchFamily="18" charset="0"/>
                <a:ea typeface="Cambria" panose="02040503050406030204" pitchFamily="18" charset="0"/>
              </a:rPr>
              <a:t>MoveS</a:t>
            </a:r>
            <a:r>
              <a:rPr lang="en-US" sz="2600" b="1" dirty="0">
                <a:latin typeface="Cambria" panose="02040503050406030204" pitchFamily="18" charset="0"/>
                <a:ea typeface="Cambria" panose="02040503050406030204" pitchFamily="18" charset="0"/>
              </a:rPr>
              <a:t> </a:t>
            </a:r>
            <a:r>
              <a:rPr lang="en-US" sz="2600" b="1" dirty="0">
                <a:latin typeface="Cambria" panose="02040503050406030204" pitchFamily="18" charset="0"/>
                <a:ea typeface="Cambria" panose="02040503050406030204" pitchFamily="18" charset="0"/>
                <a:hlinkClick r:id="rId4"/>
              </a:rPr>
              <a:t>LinkedIn</a:t>
            </a:r>
            <a:r>
              <a:rPr lang="en-US" sz="2600" b="1" dirty="0">
                <a:latin typeface="Cambria" panose="02040503050406030204" pitchFamily="18" charset="0"/>
                <a:ea typeface="Cambria" panose="02040503050406030204" pitchFamily="18" charset="0"/>
              </a:rPr>
              <a:t> group</a:t>
            </a:r>
            <a:endParaRPr lang="en-US" sz="2600" b="1" dirty="0">
              <a:solidFill>
                <a:schemeClr val="accent1"/>
              </a:solidFill>
              <a:latin typeface="Cambria" panose="02040503050406030204" pitchFamily="18" charset="0"/>
              <a:ea typeface="Cambria" panose="02040503050406030204" pitchFamily="18" charset="0"/>
            </a:endParaRPr>
          </a:p>
          <a:p>
            <a:pPr marL="0" indent="0" algn="just">
              <a:buNone/>
            </a:pPr>
            <a:r>
              <a:rPr lang="en-US" sz="2600" dirty="0">
                <a:latin typeface="Cambria" panose="02040503050406030204" pitchFamily="18" charset="0"/>
                <a:ea typeface="Cambria" panose="02040503050406030204" pitchFamily="18" charset="0"/>
              </a:rPr>
              <a:t>In these channels all the (public) </a:t>
            </a:r>
            <a:r>
              <a:rPr lang="en-US" sz="2600" dirty="0" err="1">
                <a:latin typeface="Cambria" panose="02040503050406030204" pitchFamily="18" charset="0"/>
                <a:ea typeface="Cambria" panose="02040503050406030204" pitchFamily="18" charset="0"/>
              </a:rPr>
              <a:t>MoveS</a:t>
            </a:r>
            <a:r>
              <a:rPr lang="en-US" sz="2600" dirty="0">
                <a:latin typeface="Cambria" panose="02040503050406030204" pitchFamily="18" charset="0"/>
                <a:ea typeface="Cambria" panose="02040503050406030204" pitchFamily="18" charset="0"/>
              </a:rPr>
              <a:t> activities are advertised. You can find there:</a:t>
            </a:r>
          </a:p>
          <a:p>
            <a:pPr lvl="1" algn="just">
              <a:buFont typeface="Courier New" panose="02070309020205020404" pitchFamily="49" charset="0"/>
              <a:buChar char="o"/>
            </a:pPr>
            <a:r>
              <a:rPr lang="en-US" sz="2200" b="1" dirty="0">
                <a:latin typeface="Cambria" panose="02040503050406030204" pitchFamily="18" charset="0"/>
                <a:ea typeface="Cambria" panose="02040503050406030204" pitchFamily="18" charset="0"/>
              </a:rPr>
              <a:t>Legal reports </a:t>
            </a:r>
            <a:r>
              <a:rPr lang="en-US" sz="2200" dirty="0">
                <a:latin typeface="Cambria" panose="02040503050406030204" pitchFamily="18" charset="0"/>
                <a:ea typeface="Cambria" panose="02040503050406030204" pitchFamily="18" charset="0"/>
              </a:rPr>
              <a:t>authored by our experts </a:t>
            </a:r>
          </a:p>
          <a:p>
            <a:pPr lvl="1" algn="just">
              <a:buFont typeface="Courier New" panose="02070309020205020404" pitchFamily="49" charset="0"/>
              <a:buChar char="o"/>
            </a:pPr>
            <a:r>
              <a:rPr lang="en-US" sz="2200" b="1" dirty="0">
                <a:latin typeface="Cambria" panose="02040503050406030204" pitchFamily="18" charset="0"/>
                <a:ea typeface="Cambria" panose="02040503050406030204" pitchFamily="18" charset="0"/>
              </a:rPr>
              <a:t>Invitations</a:t>
            </a:r>
            <a:r>
              <a:rPr lang="en-US" sz="2200" dirty="0">
                <a:latin typeface="Cambria" panose="02040503050406030204" pitchFamily="18" charset="0"/>
                <a:ea typeface="Cambria" panose="02040503050406030204" pitchFamily="18" charset="0"/>
              </a:rPr>
              <a:t> to join on location seminars and online webinars  </a:t>
            </a:r>
          </a:p>
          <a:p>
            <a:pPr lvl="1" algn="just">
              <a:buFont typeface="Courier New" panose="02070309020205020404" pitchFamily="49" charset="0"/>
              <a:buChar char="o"/>
            </a:pPr>
            <a:r>
              <a:rPr lang="en-US" sz="2200" b="1" dirty="0">
                <a:latin typeface="Cambria" panose="02040503050406030204" pitchFamily="18" charset="0"/>
                <a:ea typeface="Cambria" panose="02040503050406030204" pitchFamily="18" charset="0"/>
              </a:rPr>
              <a:t>The link to the </a:t>
            </a:r>
            <a:r>
              <a:rPr lang="en-US" sz="2200" b="1" dirty="0">
                <a:latin typeface="Cambria" panose="02040503050406030204" pitchFamily="18" charset="0"/>
                <a:ea typeface="Cambria" panose="02040503050406030204" pitchFamily="18" charset="0"/>
                <a:hlinkClick r:id="rId5"/>
              </a:rPr>
              <a:t>A-Z tool </a:t>
            </a:r>
            <a:r>
              <a:rPr lang="en-US" sz="2200" dirty="0">
                <a:latin typeface="Cambria" panose="02040503050406030204" pitchFamily="18" charset="0"/>
                <a:ea typeface="Cambria" panose="02040503050406030204" pitchFamily="18" charset="0"/>
              </a:rPr>
              <a:t>on Social Security Coordination</a:t>
            </a:r>
          </a:p>
          <a:p>
            <a:pPr lvl="1" algn="just">
              <a:buFont typeface="Courier New" panose="02070309020205020404" pitchFamily="49" charset="0"/>
              <a:buChar char="o"/>
            </a:pPr>
            <a:r>
              <a:rPr lang="en-US" sz="2200" b="1" dirty="0">
                <a:latin typeface="Cambria" panose="02040503050406030204" pitchFamily="18" charset="0"/>
                <a:ea typeface="Cambria" panose="02040503050406030204" pitchFamily="18" charset="0"/>
              </a:rPr>
              <a:t>Access to the </a:t>
            </a:r>
            <a:r>
              <a:rPr lang="en-US" sz="2200" b="1" dirty="0">
                <a:latin typeface="Cambria" panose="02040503050406030204" pitchFamily="18" charset="0"/>
                <a:ea typeface="Cambria" panose="02040503050406030204" pitchFamily="18" charset="0"/>
                <a:hlinkClick r:id="rId6"/>
              </a:rPr>
              <a:t>SSC Regulations Database</a:t>
            </a:r>
            <a:endParaRPr lang="en-US" sz="2200" b="1" dirty="0">
              <a:latin typeface="Cambria" panose="02040503050406030204" pitchFamily="18" charset="0"/>
              <a:ea typeface="Cambria" panose="02040503050406030204" pitchFamily="18" charset="0"/>
            </a:endParaRPr>
          </a:p>
          <a:p>
            <a:pPr lvl="1" algn="just">
              <a:buFont typeface="Courier New" panose="02070309020205020404" pitchFamily="49" charset="0"/>
              <a:buChar char="o"/>
            </a:pPr>
            <a:endParaRPr lang="x-none" sz="2200" dirty="0">
              <a:solidFill>
                <a:schemeClr val="accent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90506121"/>
      </p:ext>
    </p:extLst>
  </p:cSld>
  <p:clrMapOvr>
    <a:masterClrMapping/>
  </p:clrMapOvr>
</p:sld>
</file>

<file path=ppt/theme/theme1.xml><?xml version="1.0" encoding="utf-8"?>
<a:theme xmlns:a="http://schemas.openxmlformats.org/drawingml/2006/main" name="3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Presentation.pptx" id="{DF0E4C23-23CF-4CA0-B78D-4EE4E4812529}" vid="{A275074F-6DFA-4FBF-AA5C-38C3649C393F}"/>
    </a:ext>
  </a:extLst>
</a:theme>
</file>

<file path=ppt/theme/theme2.xml><?xml version="1.0" encoding="utf-8"?>
<a:theme xmlns:a="http://schemas.openxmlformats.org/drawingml/2006/main" name="Motív Office 2013 – 2022">
  <a:themeElements>
    <a:clrScheme name="Motív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ív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1_Motív Office 2013 – 2022">
  <a:themeElements>
    <a:clrScheme name="Motív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ív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1101</Words>
  <Application>Microsoft Office PowerPoint</Application>
  <PresentationFormat>Widescreen</PresentationFormat>
  <Paragraphs>189</Paragraphs>
  <Slides>10</Slides>
  <Notes>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10</vt:i4>
      </vt:variant>
    </vt:vector>
  </HeadingPairs>
  <TitlesOfParts>
    <vt:vector size="19" baseType="lpstr">
      <vt:lpstr>Arial</vt:lpstr>
      <vt:lpstr>Calibri</vt:lpstr>
      <vt:lpstr>Calibri Light</vt:lpstr>
      <vt:lpstr>Cambria</vt:lpstr>
      <vt:lpstr>Courier New</vt:lpstr>
      <vt:lpstr>Verdana</vt:lpstr>
      <vt:lpstr>3_Office Theme</vt:lpstr>
      <vt:lpstr>Motív Office 2013 – 2022</vt:lpstr>
      <vt:lpstr>1_Motív Office 2013 – 2022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mieke vandenbulcke</dc:creator>
  <cp:lastModifiedBy>Sofia Falcone</cp:lastModifiedBy>
  <cp:revision>214</cp:revision>
  <cp:lastPrinted>2018-04-25T10:09:18Z</cp:lastPrinted>
  <dcterms:created xsi:type="dcterms:W3CDTF">2018-03-29T08:14:34Z</dcterms:created>
  <dcterms:modified xsi:type="dcterms:W3CDTF">2024-06-03T07:01:16Z</dcterms:modified>
</cp:coreProperties>
</file>