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3" r:id="rId5"/>
  </p:sldMasterIdLst>
  <p:notesMasterIdLst>
    <p:notesMasterId r:id="rId25"/>
  </p:notesMasterIdLst>
  <p:handoutMasterIdLst>
    <p:handoutMasterId r:id="rId26"/>
  </p:handoutMasterIdLst>
  <p:sldIdLst>
    <p:sldId id="261" r:id="rId6"/>
    <p:sldId id="284" r:id="rId7"/>
    <p:sldId id="352" r:id="rId8"/>
    <p:sldId id="319" r:id="rId9"/>
    <p:sldId id="393" r:id="rId10"/>
    <p:sldId id="327" r:id="rId11"/>
    <p:sldId id="350" r:id="rId12"/>
    <p:sldId id="320" r:id="rId13"/>
    <p:sldId id="322" r:id="rId14"/>
    <p:sldId id="323" r:id="rId15"/>
    <p:sldId id="394" r:id="rId16"/>
    <p:sldId id="395" r:id="rId17"/>
    <p:sldId id="326" r:id="rId18"/>
    <p:sldId id="396" r:id="rId19"/>
    <p:sldId id="353" r:id="rId20"/>
    <p:sldId id="354" r:id="rId21"/>
    <p:sldId id="391" r:id="rId22"/>
    <p:sldId id="392" r:id="rId23"/>
    <p:sldId id="263" r:id="rId24"/>
  </p:sldIdLst>
  <p:sldSz cx="12192000" cy="6858000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FFD758-8984-929F-D01B-109744C072D3}" name="SCHOELS Hanna (EMPL)" initials="HJS" userId="SCHOELS Hanna (EMPL)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TONE Annelisa (EMPL)" initials="CA" lastIdx="6" clrIdx="0">
    <p:extLst>
      <p:ext uri="{19B8F6BF-5375-455C-9EA6-DF929625EA0E}">
        <p15:presenceInfo xmlns:p15="http://schemas.microsoft.com/office/powerpoint/2012/main" userId="COTONE Annelisa (EMPL)" providerId="None"/>
      </p:ext>
    </p:extLst>
  </p:cmAuthor>
  <p:cmAuthor id="2" name="GUENNELON Virginie (EMPL)" initials="GV(" lastIdx="1" clrIdx="1">
    <p:extLst>
      <p:ext uri="{19B8F6BF-5375-455C-9EA6-DF929625EA0E}">
        <p15:presenceInfo xmlns:p15="http://schemas.microsoft.com/office/powerpoint/2012/main" userId="S-1-5-21-1606980848-2025429265-839522115-41522" providerId="AD"/>
      </p:ext>
    </p:extLst>
  </p:cmAuthor>
  <p:cmAuthor id="3" name="SCHOELS Hanna Judith (EMPL)" initials="SHJ(" lastIdx="1" clrIdx="2">
    <p:extLst>
      <p:ext uri="{19B8F6BF-5375-455C-9EA6-DF929625EA0E}">
        <p15:presenceInfo xmlns:p15="http://schemas.microsoft.com/office/powerpoint/2012/main" userId="S-1-5-21-1606980848-2025429265-839522115-1216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75195B"/>
    <a:srgbClr val="993366"/>
    <a:srgbClr val="EE8032"/>
    <a:srgbClr val="EE7D32"/>
    <a:srgbClr val="3E7E93"/>
    <a:srgbClr val="38D4D6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7" autoAdjust="0"/>
    <p:restoredTop sz="72585" autoAdjust="0"/>
  </p:normalViewPr>
  <p:slideViewPr>
    <p:cSldViewPr>
      <p:cViewPr varScale="1">
        <p:scale>
          <a:sx n="77" d="100"/>
          <a:sy n="77" d="100"/>
        </p:scale>
        <p:origin x="177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D64CEC-6558-4963-AF27-D45B2A89937B}" type="doc">
      <dgm:prSet loTypeId="urn:microsoft.com/office/officeart/2005/8/layout/hierarchy2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nl-BE"/>
        </a:p>
      </dgm:t>
    </dgm:pt>
    <dgm:pt modelId="{A2FDCC7F-8092-4579-A1DE-EAA360CB2ED1}">
      <dgm:prSet phldrT="[Tekst]"/>
      <dgm:spPr>
        <a:xfrm>
          <a:off x="5414" y="1158973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Beschäftigung in</a:t>
          </a:r>
          <a:br>
            <a:rPr lang="de-DE" noProof="0" dirty="0">
              <a:latin typeface="Calibri"/>
              <a:ea typeface="+mn-ea"/>
              <a:cs typeface="+mn-cs"/>
            </a:rPr>
          </a:br>
          <a:r>
            <a:rPr lang="de-DE" noProof="0" dirty="0">
              <a:latin typeface="Calibri"/>
              <a:ea typeface="+mn-ea"/>
              <a:cs typeface="+mn-cs"/>
            </a:rPr>
            <a:t> &gt;1 MS</a:t>
          </a:r>
        </a:p>
      </dgm:t>
    </dgm:pt>
    <dgm:pt modelId="{5359FCC2-5880-4795-B084-0B5C8474BB8A}" type="parTrans" cxnId="{92D75DF0-F9BD-4CFE-8C90-257DCC6F35FD}">
      <dgm:prSet/>
      <dgm:spPr/>
      <dgm:t>
        <a:bodyPr/>
        <a:lstStyle/>
        <a:p>
          <a:endParaRPr lang="nl-BE"/>
        </a:p>
      </dgm:t>
    </dgm:pt>
    <dgm:pt modelId="{90923527-452C-487E-8D57-CC8080F4B231}" type="sibTrans" cxnId="{92D75DF0-F9BD-4CFE-8C90-257DCC6F35FD}">
      <dgm:prSet/>
      <dgm:spPr/>
      <dgm:t>
        <a:bodyPr/>
        <a:lstStyle/>
        <a:p>
          <a:endParaRPr lang="nl-BE"/>
        </a:p>
      </dgm:t>
    </dgm:pt>
    <dgm:pt modelId="{116CDEC6-F278-4511-AC8D-C631E3C38C93}">
      <dgm:prSet phldrT="[Tekst]"/>
      <dgm:spPr>
        <a:xfrm>
          <a:off x="2120541" y="73082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Wesentlicher Teil im Wohn-MS</a:t>
          </a:r>
        </a:p>
      </dgm:t>
    </dgm:pt>
    <dgm:pt modelId="{0D69AFE1-3437-41FB-A433-2CE211710A58}" type="parTrans" cxnId="{FC420A76-84DB-4812-998C-D7C96C06A35B}">
      <dgm:prSet/>
      <dgm:spPr>
        <a:xfrm rot="17945813">
          <a:off x="1197017" y="978195"/>
          <a:ext cx="1242724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EC911A5-9194-487E-B051-A34C0BD84B50}" type="sibTrans" cxnId="{FC420A76-84DB-4812-998C-D7C96C06A35B}">
      <dgm:prSet/>
      <dgm:spPr/>
      <dgm:t>
        <a:bodyPr/>
        <a:lstStyle/>
        <a:p>
          <a:endParaRPr lang="nl-BE"/>
        </a:p>
      </dgm:t>
    </dgm:pt>
    <dgm:pt modelId="{CDC9C92C-B78B-403A-9703-AB924E4492FB}">
      <dgm:prSet phldrT="[Tekst]"/>
      <dgm:spPr>
        <a:xfrm>
          <a:off x="2120541" y="2244865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b="0" u="none" noProof="0" dirty="0">
              <a:latin typeface="Calibri"/>
              <a:ea typeface="+mn-ea"/>
              <a:cs typeface="+mn-cs"/>
            </a:rPr>
            <a:t>Kein wesentlicher Teil im Wohn-MS</a:t>
          </a:r>
        </a:p>
      </dgm:t>
    </dgm:pt>
    <dgm:pt modelId="{7633416F-ECCC-4A17-A536-3FCB69234B75}" type="parTrans" cxnId="{9AD80312-A115-4FDA-987F-C50E75455DF4}">
      <dgm:prSet/>
      <dgm:spPr>
        <a:xfrm rot="3654187">
          <a:off x="1197017" y="2064086"/>
          <a:ext cx="1242724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45D564-EE95-42B4-82E8-2C1ADA0BA279}" type="sibTrans" cxnId="{9AD80312-A115-4FDA-987F-C50E75455DF4}">
      <dgm:prSet/>
      <dgm:spPr/>
      <dgm:t>
        <a:bodyPr/>
        <a:lstStyle/>
        <a:p>
          <a:endParaRPr lang="nl-BE"/>
        </a:p>
      </dgm:t>
    </dgm:pt>
    <dgm:pt modelId="{AAA7ACF8-8F8E-47A5-973F-BED832AB6DB6}">
      <dgm:prSet phldrT="[Tekst]"/>
      <dgm:spPr>
        <a:xfrm>
          <a:off x="6350795" y="941795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MS des/der Unternehmen(s)</a:t>
          </a:r>
        </a:p>
      </dgm:t>
    </dgm:pt>
    <dgm:pt modelId="{6DD4FA62-1BF9-44A8-90B6-0BF4432319E0}" type="parTrans" cxnId="{C053A612-DF0C-4830-8C03-502BF0F1AC71}">
      <dgm:prSet/>
      <dgm:spPr>
        <a:xfrm>
          <a:off x="5746473" y="1303962"/>
          <a:ext cx="60432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DEFB30E-5C78-41A9-96B2-BE91B52128D5}" type="sibTrans" cxnId="{C053A612-DF0C-4830-8C03-502BF0F1AC71}">
      <dgm:prSet/>
      <dgm:spPr/>
      <dgm:t>
        <a:bodyPr/>
        <a:lstStyle/>
        <a:p>
          <a:endParaRPr lang="nl-BE"/>
        </a:p>
      </dgm:t>
    </dgm:pt>
    <dgm:pt modelId="{0A5CA0E2-A216-4B47-B408-A6B6CC37F09B}">
      <dgm:prSet/>
      <dgm:spPr>
        <a:xfrm>
          <a:off x="6350795" y="2679221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b="1" u="sng" noProof="0" dirty="0">
              <a:latin typeface="Calibri"/>
              <a:ea typeface="+mn-ea"/>
              <a:cs typeface="+mn-cs"/>
            </a:rPr>
            <a:t>Nicht </a:t>
          </a:r>
          <a:r>
            <a:rPr lang="de-DE" noProof="0" dirty="0">
              <a:latin typeface="Calibri"/>
              <a:ea typeface="+mn-ea"/>
              <a:cs typeface="+mn-cs"/>
            </a:rPr>
            <a:t>Wohn-MS</a:t>
          </a:r>
        </a:p>
      </dgm:t>
    </dgm:pt>
    <dgm:pt modelId="{D0F0FF01-5DDF-40F5-8795-2E881FD4CBD6}" type="parTrans" cxnId="{971A4C61-A1C5-44FA-A07F-586F16BDDE57}">
      <dgm:prSet/>
      <dgm:spPr>
        <a:xfrm>
          <a:off x="5746473" y="3041388"/>
          <a:ext cx="60432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7897AB6-1A82-4C20-B179-E36D7F2D6CF5}" type="sibTrans" cxnId="{971A4C61-A1C5-44FA-A07F-586F16BDDE57}">
      <dgm:prSet/>
      <dgm:spPr/>
      <dgm:t>
        <a:bodyPr/>
        <a:lstStyle/>
        <a:p>
          <a:endParaRPr lang="nl-BE"/>
        </a:p>
      </dgm:t>
    </dgm:pt>
    <dgm:pt modelId="{433616D0-7F47-4211-93B3-5A31BD2CFD1E}">
      <dgm:prSet/>
      <dgm:spPr>
        <a:xfrm>
          <a:off x="6350795" y="3547934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Wohn-MS</a:t>
          </a:r>
        </a:p>
      </dgm:t>
    </dgm:pt>
    <dgm:pt modelId="{728B9025-A78F-4E60-9FFE-D35BE98C9A00}" type="parTrans" cxnId="{7EFF3996-EAA4-4836-8739-610854A2E9F4}">
      <dgm:prSet/>
      <dgm:spPr>
        <a:xfrm>
          <a:off x="5746473" y="3910101"/>
          <a:ext cx="60432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2F13326-3956-4344-8065-5361C0907A8F}" type="sibTrans" cxnId="{7EFF3996-EAA4-4836-8739-610854A2E9F4}">
      <dgm:prSet/>
      <dgm:spPr/>
      <dgm:t>
        <a:bodyPr/>
        <a:lstStyle/>
        <a:p>
          <a:endParaRPr lang="nl-BE"/>
        </a:p>
      </dgm:t>
    </dgm:pt>
    <dgm:pt modelId="{E283E01E-4ECE-4F44-AA99-3EB04ABF5143}">
      <dgm:prSet/>
      <dgm:spPr>
        <a:xfrm>
          <a:off x="4235668" y="941795"/>
          <a:ext cx="1510805" cy="755402"/>
        </a:xfrm>
        <a:solidFill>
          <a:srgbClr val="75195B"/>
        </a:solidFill>
      </dgm:spPr>
      <dgm:t>
        <a:bodyPr/>
        <a:lstStyle/>
        <a:p>
          <a:pPr>
            <a:spcAft>
              <a:spcPct val="35000"/>
            </a:spcAft>
          </a:pPr>
          <a:r>
            <a:rPr lang="de-DE" noProof="0" dirty="0">
              <a:latin typeface="Calibri"/>
              <a:ea typeface="+mn-ea"/>
              <a:cs typeface="+mn-cs"/>
            </a:rPr>
            <a:t>1 Unternehmen (oder &gt;1 </a:t>
          </a:r>
          <a:br>
            <a:rPr lang="de-DE" noProof="0" dirty="0">
              <a:latin typeface="Calibri"/>
              <a:ea typeface="+mn-ea"/>
              <a:cs typeface="+mn-cs"/>
            </a:rPr>
          </a:br>
          <a:r>
            <a:rPr lang="de-DE" noProof="0" dirty="0">
              <a:latin typeface="Calibri"/>
              <a:ea typeface="+mn-ea"/>
              <a:cs typeface="+mn-cs"/>
            </a:rPr>
            <a:t>im selben MS)  </a:t>
          </a:r>
        </a:p>
      </dgm:t>
    </dgm:pt>
    <dgm:pt modelId="{3DE74639-E2C7-476B-BD29-4125FB9A7C27}" type="parTrans" cxnId="{7C3EC8E0-57FE-42FF-B2B8-84E0081F491E}">
      <dgm:prSet/>
      <dgm:spPr>
        <a:xfrm rot="17692822">
          <a:off x="3215316" y="1955497"/>
          <a:ext cx="143638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CE59E39-A0A3-4BEC-AFA1-8B3030914948}" type="sibTrans" cxnId="{7C3EC8E0-57FE-42FF-B2B8-84E0081F491E}">
      <dgm:prSet/>
      <dgm:spPr/>
      <dgm:t>
        <a:bodyPr/>
        <a:lstStyle/>
        <a:p>
          <a:endParaRPr lang="nl-BE"/>
        </a:p>
      </dgm:t>
    </dgm:pt>
    <dgm:pt modelId="{BB4E2441-5E6B-4AA3-85B4-8CEA22E9BD63}">
      <dgm:prSet/>
      <dgm:spPr>
        <a:xfrm>
          <a:off x="4235668" y="2679221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&gt;1 Unternehmen </a:t>
          </a:r>
          <a:br>
            <a:rPr lang="de-DE" noProof="0" dirty="0">
              <a:latin typeface="Calibri"/>
              <a:ea typeface="+mn-ea"/>
              <a:cs typeface="+mn-cs"/>
            </a:rPr>
          </a:br>
          <a:r>
            <a:rPr lang="de-DE" noProof="0" dirty="0">
              <a:latin typeface="Calibri"/>
              <a:ea typeface="+mn-ea"/>
              <a:cs typeface="+mn-cs"/>
            </a:rPr>
            <a:t>in </a:t>
          </a:r>
          <a:r>
            <a:rPr lang="de-DE" b="1" u="sng" noProof="0" dirty="0">
              <a:latin typeface="Calibri"/>
              <a:ea typeface="+mn-ea"/>
              <a:cs typeface="+mn-cs"/>
            </a:rPr>
            <a:t>2</a:t>
          </a:r>
          <a:r>
            <a:rPr lang="de-DE" noProof="0" dirty="0">
              <a:latin typeface="Calibri"/>
              <a:ea typeface="+mn-ea"/>
              <a:cs typeface="+mn-cs"/>
            </a:rPr>
            <a:t> MS, </a:t>
          </a:r>
          <a:br>
            <a:rPr lang="de-DE" noProof="0" dirty="0">
              <a:latin typeface="Calibri"/>
              <a:ea typeface="+mn-ea"/>
              <a:cs typeface="+mn-cs"/>
            </a:rPr>
          </a:br>
          <a:r>
            <a:rPr lang="de-DE" noProof="0" dirty="0">
              <a:latin typeface="Calibri"/>
              <a:ea typeface="+mn-ea"/>
              <a:cs typeface="+mn-cs"/>
            </a:rPr>
            <a:t>davon 1 = Wohn-MS</a:t>
          </a:r>
        </a:p>
      </dgm:t>
    </dgm:pt>
    <dgm:pt modelId="{634CD0BC-208E-4379-B6DB-773A12BF41A2}" type="parTrans" cxnId="{EDC8C3C5-260B-429C-8FF7-AF3C60B608A8}">
      <dgm:prSet/>
      <dgm:spPr>
        <a:xfrm rot="2142401">
          <a:off x="3561395" y="2824210"/>
          <a:ext cx="744224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2F7D70D-1933-4774-992E-E3486BA7DC86}" type="sibTrans" cxnId="{EDC8C3C5-260B-429C-8FF7-AF3C60B608A8}">
      <dgm:prSet/>
      <dgm:spPr/>
      <dgm:t>
        <a:bodyPr/>
        <a:lstStyle/>
        <a:p>
          <a:endParaRPr lang="nl-BE"/>
        </a:p>
      </dgm:t>
    </dgm:pt>
    <dgm:pt modelId="{FD384103-E07D-4CE0-8EBA-43C1CDD00FD2}">
      <dgm:prSet/>
      <dgm:spPr>
        <a:xfrm>
          <a:off x="4235668" y="3547934"/>
          <a:ext cx="1510805" cy="755402"/>
        </a:xfrm>
        <a:solidFill>
          <a:srgbClr val="75195B"/>
        </a:solidFill>
      </dgm:spPr>
      <dgm:t>
        <a:bodyPr/>
        <a:lstStyle/>
        <a:p>
          <a:pPr>
            <a:spcAft>
              <a:spcPts val="0"/>
            </a:spcAft>
          </a:pPr>
          <a:r>
            <a:rPr lang="de-DE" noProof="0" dirty="0">
              <a:latin typeface="Calibri"/>
              <a:ea typeface="+mn-ea"/>
              <a:cs typeface="+mn-cs"/>
            </a:rPr>
            <a:t>&gt; 1 Unternehmen,   </a:t>
          </a:r>
          <a:br>
            <a:rPr lang="de-DE" noProof="0" dirty="0">
              <a:latin typeface="Calibri"/>
              <a:ea typeface="+mn-ea"/>
              <a:cs typeface="+mn-cs"/>
            </a:rPr>
          </a:br>
          <a:r>
            <a:rPr lang="de-DE" noProof="0" dirty="0">
              <a:latin typeface="Calibri"/>
              <a:ea typeface="+mn-ea"/>
              <a:cs typeface="+mn-cs"/>
            </a:rPr>
            <a:t>in min. 2 MS ≠ </a:t>
          </a:r>
        </a:p>
        <a:p>
          <a:pPr>
            <a:spcAft>
              <a:spcPts val="0"/>
            </a:spcAft>
          </a:pPr>
          <a:r>
            <a:rPr lang="de-DE" noProof="0" dirty="0">
              <a:latin typeface="Calibri"/>
              <a:ea typeface="+mn-ea"/>
              <a:cs typeface="+mn-cs"/>
            </a:rPr>
            <a:t>Wohn-MS</a:t>
          </a:r>
        </a:p>
      </dgm:t>
    </dgm:pt>
    <dgm:pt modelId="{2BEC5DFE-441B-442E-B2C7-EE896FEA3131}" type="parTrans" cxnId="{96D58B33-DF77-45A1-9728-77CB1B3064E8}">
      <dgm:prSet/>
      <dgm:spPr>
        <a:xfrm rot="3907178">
          <a:off x="3215316" y="3258566"/>
          <a:ext cx="143638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64C1AC2-6926-4C23-9FD7-DFC5534E9A16}" type="sibTrans" cxnId="{96D58B33-DF77-45A1-9728-77CB1B3064E8}">
      <dgm:prSet/>
      <dgm:spPr/>
      <dgm:t>
        <a:bodyPr/>
        <a:lstStyle/>
        <a:p>
          <a:endParaRPr lang="nl-BE"/>
        </a:p>
      </dgm:t>
    </dgm:pt>
    <dgm:pt modelId="{F63A1E4A-95E7-4F0D-BAD9-8DFAD598ADB6}">
      <dgm:prSet phldrT="[Tekst]"/>
      <dgm:spPr>
        <a:xfrm>
          <a:off x="4235668" y="73082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Wohn-MS</a:t>
          </a:r>
        </a:p>
      </dgm:t>
    </dgm:pt>
    <dgm:pt modelId="{B85EA227-14C6-4078-80AE-6BC44F6883BB}" type="sibTrans" cxnId="{D103C07E-8E17-4016-AFAD-341C467C7F52}">
      <dgm:prSet/>
      <dgm:spPr/>
      <dgm:t>
        <a:bodyPr/>
        <a:lstStyle/>
        <a:p>
          <a:endParaRPr lang="nl-BE"/>
        </a:p>
      </dgm:t>
    </dgm:pt>
    <dgm:pt modelId="{16A291FE-D420-4013-8C10-70C623327699}" type="parTrans" cxnId="{D103C07E-8E17-4016-AFAD-341C467C7F52}">
      <dgm:prSet/>
      <dgm:spPr>
        <a:xfrm>
          <a:off x="3631346" y="435249"/>
          <a:ext cx="604322" cy="31069"/>
        </a:xfrm>
        <a:solidFill>
          <a:srgbClr val="75195B"/>
        </a:solidFill>
      </dgm:spPr>
      <dgm:t>
        <a:bodyPr/>
        <a:lstStyle/>
        <a:p>
          <a:endParaRPr lang="nl-BE"/>
        </a:p>
      </dgm:t>
    </dgm:pt>
    <dgm:pt modelId="{9074102C-F2BF-4682-8F7A-C371CB994FD9}" type="pres">
      <dgm:prSet presAssocID="{C8D64CEC-6558-4963-AF27-D45B2A89937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5658D7C-E686-4FEF-8C9C-B4DAD3DB43DF}" type="pres">
      <dgm:prSet presAssocID="{A2FDCC7F-8092-4579-A1DE-EAA360CB2ED1}" presName="root1" presStyleCnt="0"/>
      <dgm:spPr/>
    </dgm:pt>
    <dgm:pt modelId="{04097B51-DFAD-4A6F-B25B-78781726E086}" type="pres">
      <dgm:prSet presAssocID="{A2FDCC7F-8092-4579-A1DE-EAA360CB2ED1}" presName="LevelOneTextNode" presStyleLbl="node0" presStyleIdx="0" presStyleCnt="1" custLinFactNeighborX="-86418" custLinFactNeighborY="6644">
        <dgm:presLayoutVars>
          <dgm:chPref val="3"/>
        </dgm:presLayoutVars>
      </dgm:prSet>
      <dgm:spPr/>
    </dgm:pt>
    <dgm:pt modelId="{DBF51F90-295A-40BB-A1DB-D98D44C92ADF}" type="pres">
      <dgm:prSet presAssocID="{A2FDCC7F-8092-4579-A1DE-EAA360CB2ED1}" presName="level2hierChild" presStyleCnt="0"/>
      <dgm:spPr/>
    </dgm:pt>
    <dgm:pt modelId="{7EAC6358-E3F7-444C-B5D7-EA79DA56E9A5}" type="pres">
      <dgm:prSet presAssocID="{0D69AFE1-3437-41FB-A433-2CE211710A58}" presName="conn2-1" presStyleLbl="parChTrans1D2" presStyleIdx="0" presStyleCnt="2"/>
      <dgm:spPr/>
    </dgm:pt>
    <dgm:pt modelId="{DB99A6ED-AA88-4C73-935E-5FB080D974CD}" type="pres">
      <dgm:prSet presAssocID="{0D69AFE1-3437-41FB-A433-2CE211710A58}" presName="connTx" presStyleLbl="parChTrans1D2" presStyleIdx="0" presStyleCnt="2"/>
      <dgm:spPr/>
    </dgm:pt>
    <dgm:pt modelId="{FA9D6AB1-0E6B-4D8A-8D2F-348057C01702}" type="pres">
      <dgm:prSet presAssocID="{116CDEC6-F278-4511-AC8D-C631E3C38C93}" presName="root2" presStyleCnt="0"/>
      <dgm:spPr/>
    </dgm:pt>
    <dgm:pt modelId="{22929A7C-0E85-4E5A-9178-DB7F75FF6421}" type="pres">
      <dgm:prSet presAssocID="{116CDEC6-F278-4511-AC8D-C631E3C38C93}" presName="LevelTwoTextNode" presStyleLbl="node2" presStyleIdx="0" presStyleCnt="2" custLinFactNeighborX="-50170" custLinFactNeighborY="-164">
        <dgm:presLayoutVars>
          <dgm:chPref val="3"/>
        </dgm:presLayoutVars>
      </dgm:prSet>
      <dgm:spPr/>
    </dgm:pt>
    <dgm:pt modelId="{35214EF9-0B34-4760-8268-5222A5715431}" type="pres">
      <dgm:prSet presAssocID="{116CDEC6-F278-4511-AC8D-C631E3C38C93}" presName="level3hierChild" presStyleCnt="0"/>
      <dgm:spPr/>
    </dgm:pt>
    <dgm:pt modelId="{D9BC4E8E-F8CE-463C-AF5E-FC1600D98361}" type="pres">
      <dgm:prSet presAssocID="{16A291FE-D420-4013-8C10-70C623327699}" presName="conn2-1" presStyleLbl="parChTrans1D3" presStyleIdx="0" presStyleCnt="4"/>
      <dgm:spPr/>
    </dgm:pt>
    <dgm:pt modelId="{B51ECCD0-E022-4FA1-9C85-0734FD6CCE57}" type="pres">
      <dgm:prSet presAssocID="{16A291FE-D420-4013-8C10-70C623327699}" presName="connTx" presStyleLbl="parChTrans1D3" presStyleIdx="0" presStyleCnt="4"/>
      <dgm:spPr/>
    </dgm:pt>
    <dgm:pt modelId="{EDB4CE30-F5E4-4F80-B073-4BA61CA73671}" type="pres">
      <dgm:prSet presAssocID="{F63A1E4A-95E7-4F0D-BAD9-8DFAD598ADB6}" presName="root2" presStyleCnt="0"/>
      <dgm:spPr/>
    </dgm:pt>
    <dgm:pt modelId="{A93C3DFF-A7B9-47DA-90E8-59B176787E14}" type="pres">
      <dgm:prSet presAssocID="{F63A1E4A-95E7-4F0D-BAD9-8DFAD598ADB6}" presName="LevelTwoTextNode" presStyleLbl="node3" presStyleIdx="0" presStyleCnt="4" custLinFactX="100000" custLinFactNeighborX="104868" custLinFactNeighborY="-164">
        <dgm:presLayoutVars>
          <dgm:chPref val="3"/>
        </dgm:presLayoutVars>
      </dgm:prSet>
      <dgm:spPr/>
    </dgm:pt>
    <dgm:pt modelId="{8DE3C78D-E5EB-47CE-970C-3755263C2C4C}" type="pres">
      <dgm:prSet presAssocID="{F63A1E4A-95E7-4F0D-BAD9-8DFAD598ADB6}" presName="level3hierChild" presStyleCnt="0"/>
      <dgm:spPr/>
    </dgm:pt>
    <dgm:pt modelId="{CB680C80-6CFA-4901-85A0-7168F769F0A5}" type="pres">
      <dgm:prSet presAssocID="{7633416F-ECCC-4A17-A536-3FCB69234B75}" presName="conn2-1" presStyleLbl="parChTrans1D2" presStyleIdx="1" presStyleCnt="2"/>
      <dgm:spPr/>
    </dgm:pt>
    <dgm:pt modelId="{5A67ECD1-8AFC-43E2-80FF-13A17EDE3777}" type="pres">
      <dgm:prSet presAssocID="{7633416F-ECCC-4A17-A536-3FCB69234B75}" presName="connTx" presStyleLbl="parChTrans1D2" presStyleIdx="1" presStyleCnt="2"/>
      <dgm:spPr/>
    </dgm:pt>
    <dgm:pt modelId="{7191B72B-0934-45BF-9900-D37813B2C202}" type="pres">
      <dgm:prSet presAssocID="{CDC9C92C-B78B-403A-9703-AB924E4492FB}" presName="root2" presStyleCnt="0"/>
      <dgm:spPr/>
    </dgm:pt>
    <dgm:pt modelId="{BE40BB23-6EDB-4CDD-A067-0B2851C8C7E6}" type="pres">
      <dgm:prSet presAssocID="{CDC9C92C-B78B-403A-9703-AB924E4492FB}" presName="LevelTwoTextNode" presStyleLbl="node2" presStyleIdx="1" presStyleCnt="2" custLinFactNeighborX="-50170" custLinFactNeighborY="4056">
        <dgm:presLayoutVars>
          <dgm:chPref val="3"/>
        </dgm:presLayoutVars>
      </dgm:prSet>
      <dgm:spPr/>
    </dgm:pt>
    <dgm:pt modelId="{30CD85EB-5C54-48CA-8414-A20695A7AAE6}" type="pres">
      <dgm:prSet presAssocID="{CDC9C92C-B78B-403A-9703-AB924E4492FB}" presName="level3hierChild" presStyleCnt="0"/>
      <dgm:spPr/>
    </dgm:pt>
    <dgm:pt modelId="{E1114A9C-D339-49AF-A553-493A303FD2A7}" type="pres">
      <dgm:prSet presAssocID="{3DE74639-E2C7-476B-BD29-4125FB9A7C27}" presName="conn2-1" presStyleLbl="parChTrans1D3" presStyleIdx="1" presStyleCnt="4"/>
      <dgm:spPr/>
    </dgm:pt>
    <dgm:pt modelId="{06C18A41-1A49-4327-8C3F-338B71616EF5}" type="pres">
      <dgm:prSet presAssocID="{3DE74639-E2C7-476B-BD29-4125FB9A7C27}" presName="connTx" presStyleLbl="parChTrans1D3" presStyleIdx="1" presStyleCnt="4"/>
      <dgm:spPr/>
    </dgm:pt>
    <dgm:pt modelId="{24323F13-75E9-4528-A043-76364DBCA159}" type="pres">
      <dgm:prSet presAssocID="{E283E01E-4ECE-4F44-AA99-3EB04ABF5143}" presName="root2" presStyleCnt="0"/>
      <dgm:spPr/>
    </dgm:pt>
    <dgm:pt modelId="{4EE00CB9-330C-429E-A24B-6AD554F1953E}" type="pres">
      <dgm:prSet presAssocID="{E283E01E-4ECE-4F44-AA99-3EB04ABF5143}" presName="LevelTwoTextNode" presStyleLbl="node3" presStyleIdx="1" presStyleCnt="4">
        <dgm:presLayoutVars>
          <dgm:chPref val="3"/>
        </dgm:presLayoutVars>
      </dgm:prSet>
      <dgm:spPr/>
    </dgm:pt>
    <dgm:pt modelId="{4EDABB59-FA8C-4F43-AF04-CEAF95B5501B}" type="pres">
      <dgm:prSet presAssocID="{E283E01E-4ECE-4F44-AA99-3EB04ABF5143}" presName="level3hierChild" presStyleCnt="0"/>
      <dgm:spPr/>
    </dgm:pt>
    <dgm:pt modelId="{0B6550B6-07E0-49EC-9A2F-4DDB294BD154}" type="pres">
      <dgm:prSet presAssocID="{6DD4FA62-1BF9-44A8-90B6-0BF4432319E0}" presName="conn2-1" presStyleLbl="parChTrans1D4" presStyleIdx="0" presStyleCnt="3"/>
      <dgm:spPr/>
    </dgm:pt>
    <dgm:pt modelId="{5BB1E682-7537-4271-9026-C55231879EA3}" type="pres">
      <dgm:prSet presAssocID="{6DD4FA62-1BF9-44A8-90B6-0BF4432319E0}" presName="connTx" presStyleLbl="parChTrans1D4" presStyleIdx="0" presStyleCnt="3"/>
      <dgm:spPr/>
    </dgm:pt>
    <dgm:pt modelId="{E5EE6AE8-683D-49EF-8B49-BBAD2DB95241}" type="pres">
      <dgm:prSet presAssocID="{AAA7ACF8-8F8E-47A5-973F-BED832AB6DB6}" presName="root2" presStyleCnt="0"/>
      <dgm:spPr/>
    </dgm:pt>
    <dgm:pt modelId="{77CDC609-A66F-4E03-84A5-9F46F4592CBE}" type="pres">
      <dgm:prSet presAssocID="{AAA7ACF8-8F8E-47A5-973F-BED832AB6DB6}" presName="LevelTwoTextNode" presStyleLbl="node4" presStyleIdx="0" presStyleCnt="3" custLinFactNeighborX="64868">
        <dgm:presLayoutVars>
          <dgm:chPref val="3"/>
        </dgm:presLayoutVars>
      </dgm:prSet>
      <dgm:spPr/>
    </dgm:pt>
    <dgm:pt modelId="{5D8F13FA-65CA-4572-811D-B6ED615783F7}" type="pres">
      <dgm:prSet presAssocID="{AAA7ACF8-8F8E-47A5-973F-BED832AB6DB6}" presName="level3hierChild" presStyleCnt="0"/>
      <dgm:spPr/>
    </dgm:pt>
    <dgm:pt modelId="{B5D74A26-C44C-41C6-BC15-E5736540EEFD}" type="pres">
      <dgm:prSet presAssocID="{634CD0BC-208E-4379-B6DB-773A12BF41A2}" presName="conn2-1" presStyleLbl="parChTrans1D3" presStyleIdx="2" presStyleCnt="4"/>
      <dgm:spPr/>
    </dgm:pt>
    <dgm:pt modelId="{74099064-C02F-43EC-9EBB-66DC810857AC}" type="pres">
      <dgm:prSet presAssocID="{634CD0BC-208E-4379-B6DB-773A12BF41A2}" presName="connTx" presStyleLbl="parChTrans1D3" presStyleIdx="2" presStyleCnt="4"/>
      <dgm:spPr/>
    </dgm:pt>
    <dgm:pt modelId="{3F0C3543-4D82-49D2-9484-6CA8645F7AF6}" type="pres">
      <dgm:prSet presAssocID="{BB4E2441-5E6B-4AA3-85B4-8CEA22E9BD63}" presName="root2" presStyleCnt="0"/>
      <dgm:spPr/>
    </dgm:pt>
    <dgm:pt modelId="{ECF1E95F-658D-48EA-A27C-75DBC8561660}" type="pres">
      <dgm:prSet presAssocID="{BB4E2441-5E6B-4AA3-85B4-8CEA22E9BD63}" presName="LevelTwoTextNode" presStyleLbl="node3" presStyleIdx="2" presStyleCnt="4">
        <dgm:presLayoutVars>
          <dgm:chPref val="3"/>
        </dgm:presLayoutVars>
      </dgm:prSet>
      <dgm:spPr/>
    </dgm:pt>
    <dgm:pt modelId="{8ED01E1E-5BE2-4806-A4E9-9C1C52E1BC0E}" type="pres">
      <dgm:prSet presAssocID="{BB4E2441-5E6B-4AA3-85B4-8CEA22E9BD63}" presName="level3hierChild" presStyleCnt="0"/>
      <dgm:spPr/>
    </dgm:pt>
    <dgm:pt modelId="{3ED51AEB-72C4-4730-98AC-8F9534D44637}" type="pres">
      <dgm:prSet presAssocID="{D0F0FF01-5DDF-40F5-8795-2E881FD4CBD6}" presName="conn2-1" presStyleLbl="parChTrans1D4" presStyleIdx="1" presStyleCnt="3"/>
      <dgm:spPr/>
    </dgm:pt>
    <dgm:pt modelId="{1E3C0A81-5683-44E4-A805-CFBCC216B492}" type="pres">
      <dgm:prSet presAssocID="{D0F0FF01-5DDF-40F5-8795-2E881FD4CBD6}" presName="connTx" presStyleLbl="parChTrans1D4" presStyleIdx="1" presStyleCnt="3"/>
      <dgm:spPr/>
    </dgm:pt>
    <dgm:pt modelId="{E0990D6E-BB7A-41F8-81B7-EB59BF610BFA}" type="pres">
      <dgm:prSet presAssocID="{0A5CA0E2-A216-4B47-B408-A6B6CC37F09B}" presName="root2" presStyleCnt="0"/>
      <dgm:spPr/>
    </dgm:pt>
    <dgm:pt modelId="{30DA1129-22AA-4261-BEB1-D14173A09019}" type="pres">
      <dgm:prSet presAssocID="{0A5CA0E2-A216-4B47-B408-A6B6CC37F09B}" presName="LevelTwoTextNode" presStyleLbl="node4" presStyleIdx="1" presStyleCnt="3" custLinFactNeighborX="64868">
        <dgm:presLayoutVars>
          <dgm:chPref val="3"/>
        </dgm:presLayoutVars>
      </dgm:prSet>
      <dgm:spPr/>
    </dgm:pt>
    <dgm:pt modelId="{52E1394D-893D-4ABE-ADB6-57A85DDE2A0C}" type="pres">
      <dgm:prSet presAssocID="{0A5CA0E2-A216-4B47-B408-A6B6CC37F09B}" presName="level3hierChild" presStyleCnt="0"/>
      <dgm:spPr/>
    </dgm:pt>
    <dgm:pt modelId="{5385BB88-E9F6-4354-9522-3C1A2021B28B}" type="pres">
      <dgm:prSet presAssocID="{2BEC5DFE-441B-442E-B2C7-EE896FEA3131}" presName="conn2-1" presStyleLbl="parChTrans1D3" presStyleIdx="3" presStyleCnt="4"/>
      <dgm:spPr/>
    </dgm:pt>
    <dgm:pt modelId="{ED9F3C9F-CAFB-4FA1-8D50-8DCC5A51B6CD}" type="pres">
      <dgm:prSet presAssocID="{2BEC5DFE-441B-442E-B2C7-EE896FEA3131}" presName="connTx" presStyleLbl="parChTrans1D3" presStyleIdx="3" presStyleCnt="4"/>
      <dgm:spPr/>
    </dgm:pt>
    <dgm:pt modelId="{8C2119D1-CC87-4369-A4EE-F08377704C2E}" type="pres">
      <dgm:prSet presAssocID="{FD384103-E07D-4CE0-8EBA-43C1CDD00FD2}" presName="root2" presStyleCnt="0"/>
      <dgm:spPr/>
    </dgm:pt>
    <dgm:pt modelId="{DB3D43C5-940A-49DA-B1F9-2E93723BAF10}" type="pres">
      <dgm:prSet presAssocID="{FD384103-E07D-4CE0-8EBA-43C1CDD00FD2}" presName="LevelTwoTextNode" presStyleLbl="node3" presStyleIdx="3" presStyleCnt="4">
        <dgm:presLayoutVars>
          <dgm:chPref val="3"/>
        </dgm:presLayoutVars>
      </dgm:prSet>
      <dgm:spPr/>
    </dgm:pt>
    <dgm:pt modelId="{9D246A64-D303-4F19-82A3-4F2AA7AB8950}" type="pres">
      <dgm:prSet presAssocID="{FD384103-E07D-4CE0-8EBA-43C1CDD00FD2}" presName="level3hierChild" presStyleCnt="0"/>
      <dgm:spPr/>
    </dgm:pt>
    <dgm:pt modelId="{C70A3C2F-34F6-41D5-91E7-2735E7FAE3CD}" type="pres">
      <dgm:prSet presAssocID="{728B9025-A78F-4E60-9FFE-D35BE98C9A00}" presName="conn2-1" presStyleLbl="parChTrans1D4" presStyleIdx="2" presStyleCnt="3"/>
      <dgm:spPr/>
    </dgm:pt>
    <dgm:pt modelId="{C1C546F1-72F2-4050-A33F-D7C720A27F89}" type="pres">
      <dgm:prSet presAssocID="{728B9025-A78F-4E60-9FFE-D35BE98C9A00}" presName="connTx" presStyleLbl="parChTrans1D4" presStyleIdx="2" presStyleCnt="3"/>
      <dgm:spPr/>
    </dgm:pt>
    <dgm:pt modelId="{4D8313CF-ADA3-46EF-8E21-139EC9A5B32E}" type="pres">
      <dgm:prSet presAssocID="{433616D0-7F47-4211-93B3-5A31BD2CFD1E}" presName="root2" presStyleCnt="0"/>
      <dgm:spPr/>
    </dgm:pt>
    <dgm:pt modelId="{591F85EB-F4F8-4247-ABF8-AF11DDB8A9F2}" type="pres">
      <dgm:prSet presAssocID="{433616D0-7F47-4211-93B3-5A31BD2CFD1E}" presName="LevelTwoTextNode" presStyleLbl="node4" presStyleIdx="2" presStyleCnt="3" custLinFactNeighborX="64868">
        <dgm:presLayoutVars>
          <dgm:chPref val="3"/>
        </dgm:presLayoutVars>
      </dgm:prSet>
      <dgm:spPr/>
    </dgm:pt>
    <dgm:pt modelId="{03064F0D-3592-4636-9ED0-E116902FA67F}" type="pres">
      <dgm:prSet presAssocID="{433616D0-7F47-4211-93B3-5A31BD2CFD1E}" presName="level3hierChild" presStyleCnt="0"/>
      <dgm:spPr/>
    </dgm:pt>
  </dgm:ptLst>
  <dgm:cxnLst>
    <dgm:cxn modelId="{A21ADD00-363C-4852-83AE-462B8ABF85C8}" type="presOf" srcId="{A2FDCC7F-8092-4579-A1DE-EAA360CB2ED1}" destId="{04097B51-DFAD-4A6F-B25B-78781726E086}" srcOrd="0" destOrd="0" presId="urn:microsoft.com/office/officeart/2005/8/layout/hierarchy2"/>
    <dgm:cxn modelId="{FFFA2103-1513-4C93-ACF9-F1367A8B7A0B}" type="presOf" srcId="{0D69AFE1-3437-41FB-A433-2CE211710A58}" destId="{DB99A6ED-AA88-4C73-935E-5FB080D974CD}" srcOrd="1" destOrd="0" presId="urn:microsoft.com/office/officeart/2005/8/layout/hierarchy2"/>
    <dgm:cxn modelId="{9683C906-3C58-4F49-A5AC-D98EEA0B4D4C}" type="presOf" srcId="{D0F0FF01-5DDF-40F5-8795-2E881FD4CBD6}" destId="{1E3C0A81-5683-44E4-A805-CFBCC216B492}" srcOrd="1" destOrd="0" presId="urn:microsoft.com/office/officeart/2005/8/layout/hierarchy2"/>
    <dgm:cxn modelId="{7043DB0A-8B3A-429C-A831-AE15DE8822BF}" type="presOf" srcId="{3DE74639-E2C7-476B-BD29-4125FB9A7C27}" destId="{E1114A9C-D339-49AF-A553-493A303FD2A7}" srcOrd="0" destOrd="0" presId="urn:microsoft.com/office/officeart/2005/8/layout/hierarchy2"/>
    <dgm:cxn modelId="{446BD10C-640E-4219-B6C3-DAFE1B8C54CA}" type="presOf" srcId="{2BEC5DFE-441B-442E-B2C7-EE896FEA3131}" destId="{ED9F3C9F-CAFB-4FA1-8D50-8DCC5A51B6CD}" srcOrd="1" destOrd="0" presId="urn:microsoft.com/office/officeart/2005/8/layout/hierarchy2"/>
    <dgm:cxn modelId="{9AD80312-A115-4FDA-987F-C50E75455DF4}" srcId="{A2FDCC7F-8092-4579-A1DE-EAA360CB2ED1}" destId="{CDC9C92C-B78B-403A-9703-AB924E4492FB}" srcOrd="1" destOrd="0" parTransId="{7633416F-ECCC-4A17-A536-3FCB69234B75}" sibTransId="{FA45D564-EE95-42B4-82E8-2C1ADA0BA279}"/>
    <dgm:cxn modelId="{C053A612-DF0C-4830-8C03-502BF0F1AC71}" srcId="{E283E01E-4ECE-4F44-AA99-3EB04ABF5143}" destId="{AAA7ACF8-8F8E-47A5-973F-BED832AB6DB6}" srcOrd="0" destOrd="0" parTransId="{6DD4FA62-1BF9-44A8-90B6-0BF4432319E0}" sibTransId="{2DEFB30E-5C78-41A9-96B2-BE91B52128D5}"/>
    <dgm:cxn modelId="{0B37E020-D7C4-476B-81A9-31E63213AF4D}" type="presOf" srcId="{F63A1E4A-95E7-4F0D-BAD9-8DFAD598ADB6}" destId="{A93C3DFF-A7B9-47DA-90E8-59B176787E14}" srcOrd="0" destOrd="0" presId="urn:microsoft.com/office/officeart/2005/8/layout/hierarchy2"/>
    <dgm:cxn modelId="{AD76B02B-1503-40E7-A7E9-C94F74A308B1}" type="presOf" srcId="{634CD0BC-208E-4379-B6DB-773A12BF41A2}" destId="{74099064-C02F-43EC-9EBB-66DC810857AC}" srcOrd="1" destOrd="0" presId="urn:microsoft.com/office/officeart/2005/8/layout/hierarchy2"/>
    <dgm:cxn modelId="{96D58B33-DF77-45A1-9728-77CB1B3064E8}" srcId="{CDC9C92C-B78B-403A-9703-AB924E4492FB}" destId="{FD384103-E07D-4CE0-8EBA-43C1CDD00FD2}" srcOrd="2" destOrd="0" parTransId="{2BEC5DFE-441B-442E-B2C7-EE896FEA3131}" sibTransId="{464C1AC2-6926-4C23-9FD7-DFC5534E9A16}"/>
    <dgm:cxn modelId="{6CADC63D-3A38-47AC-8800-7ABFDE627381}" type="presOf" srcId="{0D69AFE1-3437-41FB-A433-2CE211710A58}" destId="{7EAC6358-E3F7-444C-B5D7-EA79DA56E9A5}" srcOrd="0" destOrd="0" presId="urn:microsoft.com/office/officeart/2005/8/layout/hierarchy2"/>
    <dgm:cxn modelId="{971A4C61-A1C5-44FA-A07F-586F16BDDE57}" srcId="{BB4E2441-5E6B-4AA3-85B4-8CEA22E9BD63}" destId="{0A5CA0E2-A216-4B47-B408-A6B6CC37F09B}" srcOrd="0" destOrd="0" parTransId="{D0F0FF01-5DDF-40F5-8795-2E881FD4CBD6}" sibTransId="{87897AB6-1A82-4C20-B179-E36D7F2D6CF5}"/>
    <dgm:cxn modelId="{F0F39063-AC30-4D58-9412-C95BA041E099}" type="presOf" srcId="{AAA7ACF8-8F8E-47A5-973F-BED832AB6DB6}" destId="{77CDC609-A66F-4E03-84A5-9F46F4592CBE}" srcOrd="0" destOrd="0" presId="urn:microsoft.com/office/officeart/2005/8/layout/hierarchy2"/>
    <dgm:cxn modelId="{B8AAB245-237E-4F01-AA35-510EF5AF013D}" type="presOf" srcId="{6DD4FA62-1BF9-44A8-90B6-0BF4432319E0}" destId="{5BB1E682-7537-4271-9026-C55231879EA3}" srcOrd="1" destOrd="0" presId="urn:microsoft.com/office/officeart/2005/8/layout/hierarchy2"/>
    <dgm:cxn modelId="{145B4149-86F4-430E-9F83-C8E3ACB874C0}" type="presOf" srcId="{2BEC5DFE-441B-442E-B2C7-EE896FEA3131}" destId="{5385BB88-E9F6-4354-9522-3C1A2021B28B}" srcOrd="0" destOrd="0" presId="urn:microsoft.com/office/officeart/2005/8/layout/hierarchy2"/>
    <dgm:cxn modelId="{EA582E4A-1846-474F-AC14-D83451CF19C3}" type="presOf" srcId="{D0F0FF01-5DDF-40F5-8795-2E881FD4CBD6}" destId="{3ED51AEB-72C4-4730-98AC-8F9534D44637}" srcOrd="0" destOrd="0" presId="urn:microsoft.com/office/officeart/2005/8/layout/hierarchy2"/>
    <dgm:cxn modelId="{101B2B6C-714B-41A9-AD9C-55E342682D74}" type="presOf" srcId="{433616D0-7F47-4211-93B3-5A31BD2CFD1E}" destId="{591F85EB-F4F8-4247-ABF8-AF11DDB8A9F2}" srcOrd="0" destOrd="0" presId="urn:microsoft.com/office/officeart/2005/8/layout/hierarchy2"/>
    <dgm:cxn modelId="{DAEACF4C-E7A7-4E38-A13B-80A5B2910D81}" type="presOf" srcId="{16A291FE-D420-4013-8C10-70C623327699}" destId="{D9BC4E8E-F8CE-463C-AF5E-FC1600D98361}" srcOrd="0" destOrd="0" presId="urn:microsoft.com/office/officeart/2005/8/layout/hierarchy2"/>
    <dgm:cxn modelId="{C214656F-AA59-48A6-84F4-25087F6E2B1D}" type="presOf" srcId="{16A291FE-D420-4013-8C10-70C623327699}" destId="{B51ECCD0-E022-4FA1-9C85-0734FD6CCE57}" srcOrd="1" destOrd="0" presId="urn:microsoft.com/office/officeart/2005/8/layout/hierarchy2"/>
    <dgm:cxn modelId="{B84CB071-D316-4A40-9102-F51203384553}" type="presOf" srcId="{7633416F-ECCC-4A17-A536-3FCB69234B75}" destId="{5A67ECD1-8AFC-43E2-80FF-13A17EDE3777}" srcOrd="1" destOrd="0" presId="urn:microsoft.com/office/officeart/2005/8/layout/hierarchy2"/>
    <dgm:cxn modelId="{67482B52-1ABC-46B8-8728-2C616A8C7BC8}" type="presOf" srcId="{728B9025-A78F-4E60-9FFE-D35BE98C9A00}" destId="{C1C546F1-72F2-4050-A33F-D7C720A27F89}" srcOrd="1" destOrd="0" presId="urn:microsoft.com/office/officeart/2005/8/layout/hierarchy2"/>
    <dgm:cxn modelId="{FC420A76-84DB-4812-998C-D7C96C06A35B}" srcId="{A2FDCC7F-8092-4579-A1DE-EAA360CB2ED1}" destId="{116CDEC6-F278-4511-AC8D-C631E3C38C93}" srcOrd="0" destOrd="0" parTransId="{0D69AFE1-3437-41FB-A433-2CE211710A58}" sibTransId="{6EC911A5-9194-487E-B051-A34C0BD84B50}"/>
    <dgm:cxn modelId="{D103C07E-8E17-4016-AFAD-341C467C7F52}" srcId="{116CDEC6-F278-4511-AC8D-C631E3C38C93}" destId="{F63A1E4A-95E7-4F0D-BAD9-8DFAD598ADB6}" srcOrd="0" destOrd="0" parTransId="{16A291FE-D420-4013-8C10-70C623327699}" sibTransId="{B85EA227-14C6-4078-80AE-6BC44F6883BB}"/>
    <dgm:cxn modelId="{21007E8A-F915-4359-8F81-B95A574E2FE9}" type="presOf" srcId="{0A5CA0E2-A216-4B47-B408-A6B6CC37F09B}" destId="{30DA1129-22AA-4261-BEB1-D14173A09019}" srcOrd="0" destOrd="0" presId="urn:microsoft.com/office/officeart/2005/8/layout/hierarchy2"/>
    <dgm:cxn modelId="{B7CCC490-B523-48BD-9266-D4C371379479}" type="presOf" srcId="{7633416F-ECCC-4A17-A536-3FCB69234B75}" destId="{CB680C80-6CFA-4901-85A0-7168F769F0A5}" srcOrd="0" destOrd="0" presId="urn:microsoft.com/office/officeart/2005/8/layout/hierarchy2"/>
    <dgm:cxn modelId="{7EFF3996-EAA4-4836-8739-610854A2E9F4}" srcId="{FD384103-E07D-4CE0-8EBA-43C1CDD00FD2}" destId="{433616D0-7F47-4211-93B3-5A31BD2CFD1E}" srcOrd="0" destOrd="0" parTransId="{728B9025-A78F-4E60-9FFE-D35BE98C9A00}" sibTransId="{A2F13326-3956-4344-8065-5361C0907A8F}"/>
    <dgm:cxn modelId="{25EAD598-725F-43FA-ADFD-CB1DA8F94CFB}" type="presOf" srcId="{FD384103-E07D-4CE0-8EBA-43C1CDD00FD2}" destId="{DB3D43C5-940A-49DA-B1F9-2E93723BAF10}" srcOrd="0" destOrd="0" presId="urn:microsoft.com/office/officeart/2005/8/layout/hierarchy2"/>
    <dgm:cxn modelId="{A6A8FFA1-E2DE-4DE2-B109-DEB29E7F3AEF}" type="presOf" srcId="{728B9025-A78F-4E60-9FFE-D35BE98C9A00}" destId="{C70A3C2F-34F6-41D5-91E7-2735E7FAE3CD}" srcOrd="0" destOrd="0" presId="urn:microsoft.com/office/officeart/2005/8/layout/hierarchy2"/>
    <dgm:cxn modelId="{4525A7AA-35FB-4B47-8D8B-200983CC14AA}" type="presOf" srcId="{BB4E2441-5E6B-4AA3-85B4-8CEA22E9BD63}" destId="{ECF1E95F-658D-48EA-A27C-75DBC8561660}" srcOrd="0" destOrd="0" presId="urn:microsoft.com/office/officeart/2005/8/layout/hierarchy2"/>
    <dgm:cxn modelId="{3C5B4AAB-2A5D-4B54-BF3E-84A7D73E63A4}" type="presOf" srcId="{3DE74639-E2C7-476B-BD29-4125FB9A7C27}" destId="{06C18A41-1A49-4327-8C3F-338B71616EF5}" srcOrd="1" destOrd="0" presId="urn:microsoft.com/office/officeart/2005/8/layout/hierarchy2"/>
    <dgm:cxn modelId="{84AAC6AE-8009-4FB1-B919-13947B8B82E0}" type="presOf" srcId="{CDC9C92C-B78B-403A-9703-AB924E4492FB}" destId="{BE40BB23-6EDB-4CDD-A067-0B2851C8C7E6}" srcOrd="0" destOrd="0" presId="urn:microsoft.com/office/officeart/2005/8/layout/hierarchy2"/>
    <dgm:cxn modelId="{EDC8C3C5-260B-429C-8FF7-AF3C60B608A8}" srcId="{CDC9C92C-B78B-403A-9703-AB924E4492FB}" destId="{BB4E2441-5E6B-4AA3-85B4-8CEA22E9BD63}" srcOrd="1" destOrd="0" parTransId="{634CD0BC-208E-4379-B6DB-773A12BF41A2}" sibTransId="{72F7D70D-1933-4774-992E-E3486BA7DC86}"/>
    <dgm:cxn modelId="{298A8BC6-D383-4D3C-8D23-2D4D2FE1285A}" type="presOf" srcId="{C8D64CEC-6558-4963-AF27-D45B2A89937B}" destId="{9074102C-F2BF-4682-8F7A-C371CB994FD9}" srcOrd="0" destOrd="0" presId="urn:microsoft.com/office/officeart/2005/8/layout/hierarchy2"/>
    <dgm:cxn modelId="{29D9D1D8-38AA-4645-B86D-1EEB0B67C64B}" type="presOf" srcId="{634CD0BC-208E-4379-B6DB-773A12BF41A2}" destId="{B5D74A26-C44C-41C6-BC15-E5736540EEFD}" srcOrd="0" destOrd="0" presId="urn:microsoft.com/office/officeart/2005/8/layout/hierarchy2"/>
    <dgm:cxn modelId="{7C3EC8E0-57FE-42FF-B2B8-84E0081F491E}" srcId="{CDC9C92C-B78B-403A-9703-AB924E4492FB}" destId="{E283E01E-4ECE-4F44-AA99-3EB04ABF5143}" srcOrd="0" destOrd="0" parTransId="{3DE74639-E2C7-476B-BD29-4125FB9A7C27}" sibTransId="{2CE59E39-A0A3-4BEC-AFA1-8B3030914948}"/>
    <dgm:cxn modelId="{92D75DF0-F9BD-4CFE-8C90-257DCC6F35FD}" srcId="{C8D64CEC-6558-4963-AF27-D45B2A89937B}" destId="{A2FDCC7F-8092-4579-A1DE-EAA360CB2ED1}" srcOrd="0" destOrd="0" parTransId="{5359FCC2-5880-4795-B084-0B5C8474BB8A}" sibTransId="{90923527-452C-487E-8D57-CC8080F4B231}"/>
    <dgm:cxn modelId="{2E053DF3-8B5F-4E97-80AE-FCFD728526D4}" type="presOf" srcId="{E283E01E-4ECE-4F44-AA99-3EB04ABF5143}" destId="{4EE00CB9-330C-429E-A24B-6AD554F1953E}" srcOrd="0" destOrd="0" presId="urn:microsoft.com/office/officeart/2005/8/layout/hierarchy2"/>
    <dgm:cxn modelId="{CDBBF3F5-4DB5-4DD9-87D3-DDB615E58178}" type="presOf" srcId="{6DD4FA62-1BF9-44A8-90B6-0BF4432319E0}" destId="{0B6550B6-07E0-49EC-9A2F-4DDB294BD154}" srcOrd="0" destOrd="0" presId="urn:microsoft.com/office/officeart/2005/8/layout/hierarchy2"/>
    <dgm:cxn modelId="{520500F9-1A13-4C49-8833-C4CB98D90505}" type="presOf" srcId="{116CDEC6-F278-4511-AC8D-C631E3C38C93}" destId="{22929A7C-0E85-4E5A-9178-DB7F75FF6421}" srcOrd="0" destOrd="0" presId="urn:microsoft.com/office/officeart/2005/8/layout/hierarchy2"/>
    <dgm:cxn modelId="{13BB834A-7CCF-4F46-A2FE-2AF39F0348C3}" type="presParOf" srcId="{9074102C-F2BF-4682-8F7A-C371CB994FD9}" destId="{F5658D7C-E686-4FEF-8C9C-B4DAD3DB43DF}" srcOrd="0" destOrd="0" presId="urn:microsoft.com/office/officeart/2005/8/layout/hierarchy2"/>
    <dgm:cxn modelId="{EC92216D-59CC-4FAF-A560-5AE8654D04CB}" type="presParOf" srcId="{F5658D7C-E686-4FEF-8C9C-B4DAD3DB43DF}" destId="{04097B51-DFAD-4A6F-B25B-78781726E086}" srcOrd="0" destOrd="0" presId="urn:microsoft.com/office/officeart/2005/8/layout/hierarchy2"/>
    <dgm:cxn modelId="{D4A0A1AB-C5EA-4964-9185-EBAB1F3B35C7}" type="presParOf" srcId="{F5658D7C-E686-4FEF-8C9C-B4DAD3DB43DF}" destId="{DBF51F90-295A-40BB-A1DB-D98D44C92ADF}" srcOrd="1" destOrd="0" presId="urn:microsoft.com/office/officeart/2005/8/layout/hierarchy2"/>
    <dgm:cxn modelId="{D99731BF-097C-480D-9090-178E5E48969A}" type="presParOf" srcId="{DBF51F90-295A-40BB-A1DB-D98D44C92ADF}" destId="{7EAC6358-E3F7-444C-B5D7-EA79DA56E9A5}" srcOrd="0" destOrd="0" presId="urn:microsoft.com/office/officeart/2005/8/layout/hierarchy2"/>
    <dgm:cxn modelId="{078E47B7-2C5F-4B6E-ACBC-DC2B4C74C565}" type="presParOf" srcId="{7EAC6358-E3F7-444C-B5D7-EA79DA56E9A5}" destId="{DB99A6ED-AA88-4C73-935E-5FB080D974CD}" srcOrd="0" destOrd="0" presId="urn:microsoft.com/office/officeart/2005/8/layout/hierarchy2"/>
    <dgm:cxn modelId="{A35A6570-2B17-42C1-BA0D-FE97B0274923}" type="presParOf" srcId="{DBF51F90-295A-40BB-A1DB-D98D44C92ADF}" destId="{FA9D6AB1-0E6B-4D8A-8D2F-348057C01702}" srcOrd="1" destOrd="0" presId="urn:microsoft.com/office/officeart/2005/8/layout/hierarchy2"/>
    <dgm:cxn modelId="{DE807D4D-2B62-4672-BB87-4F652E4C49D0}" type="presParOf" srcId="{FA9D6AB1-0E6B-4D8A-8D2F-348057C01702}" destId="{22929A7C-0E85-4E5A-9178-DB7F75FF6421}" srcOrd="0" destOrd="0" presId="urn:microsoft.com/office/officeart/2005/8/layout/hierarchy2"/>
    <dgm:cxn modelId="{96ED5D4A-ACD8-44F0-825D-B84FEFAE5638}" type="presParOf" srcId="{FA9D6AB1-0E6B-4D8A-8D2F-348057C01702}" destId="{35214EF9-0B34-4760-8268-5222A5715431}" srcOrd="1" destOrd="0" presId="urn:microsoft.com/office/officeart/2005/8/layout/hierarchy2"/>
    <dgm:cxn modelId="{CCD5378C-3FF9-4DAE-9419-CE396C02A176}" type="presParOf" srcId="{35214EF9-0B34-4760-8268-5222A5715431}" destId="{D9BC4E8E-F8CE-463C-AF5E-FC1600D98361}" srcOrd="0" destOrd="0" presId="urn:microsoft.com/office/officeart/2005/8/layout/hierarchy2"/>
    <dgm:cxn modelId="{39D53444-33B1-43E4-BF14-5EBA84B47314}" type="presParOf" srcId="{D9BC4E8E-F8CE-463C-AF5E-FC1600D98361}" destId="{B51ECCD0-E022-4FA1-9C85-0734FD6CCE57}" srcOrd="0" destOrd="0" presId="urn:microsoft.com/office/officeart/2005/8/layout/hierarchy2"/>
    <dgm:cxn modelId="{7BF292E8-2CB9-4FB7-A532-B46C0A51DB25}" type="presParOf" srcId="{35214EF9-0B34-4760-8268-5222A5715431}" destId="{EDB4CE30-F5E4-4F80-B073-4BA61CA73671}" srcOrd="1" destOrd="0" presId="urn:microsoft.com/office/officeart/2005/8/layout/hierarchy2"/>
    <dgm:cxn modelId="{CBAD4E3E-168A-4592-8294-C6E4D4884ABC}" type="presParOf" srcId="{EDB4CE30-F5E4-4F80-B073-4BA61CA73671}" destId="{A93C3DFF-A7B9-47DA-90E8-59B176787E14}" srcOrd="0" destOrd="0" presId="urn:microsoft.com/office/officeart/2005/8/layout/hierarchy2"/>
    <dgm:cxn modelId="{05CC54FD-9FAD-4DC9-952C-71AAF141FC25}" type="presParOf" srcId="{EDB4CE30-F5E4-4F80-B073-4BA61CA73671}" destId="{8DE3C78D-E5EB-47CE-970C-3755263C2C4C}" srcOrd="1" destOrd="0" presId="urn:microsoft.com/office/officeart/2005/8/layout/hierarchy2"/>
    <dgm:cxn modelId="{15158573-0ADE-4C11-89A8-9098257A4ED9}" type="presParOf" srcId="{DBF51F90-295A-40BB-A1DB-D98D44C92ADF}" destId="{CB680C80-6CFA-4901-85A0-7168F769F0A5}" srcOrd="2" destOrd="0" presId="urn:microsoft.com/office/officeart/2005/8/layout/hierarchy2"/>
    <dgm:cxn modelId="{AD658F10-CC15-4116-9087-F994A57A5F14}" type="presParOf" srcId="{CB680C80-6CFA-4901-85A0-7168F769F0A5}" destId="{5A67ECD1-8AFC-43E2-80FF-13A17EDE3777}" srcOrd="0" destOrd="0" presId="urn:microsoft.com/office/officeart/2005/8/layout/hierarchy2"/>
    <dgm:cxn modelId="{002F342B-6A68-48A4-9F3F-A521277B70F6}" type="presParOf" srcId="{DBF51F90-295A-40BB-A1DB-D98D44C92ADF}" destId="{7191B72B-0934-45BF-9900-D37813B2C202}" srcOrd="3" destOrd="0" presId="urn:microsoft.com/office/officeart/2005/8/layout/hierarchy2"/>
    <dgm:cxn modelId="{3F001DA7-C1A4-408B-8738-22DED43DB33E}" type="presParOf" srcId="{7191B72B-0934-45BF-9900-D37813B2C202}" destId="{BE40BB23-6EDB-4CDD-A067-0B2851C8C7E6}" srcOrd="0" destOrd="0" presId="urn:microsoft.com/office/officeart/2005/8/layout/hierarchy2"/>
    <dgm:cxn modelId="{64AB07C8-E280-4A9E-BEB4-C5BF36AD9333}" type="presParOf" srcId="{7191B72B-0934-45BF-9900-D37813B2C202}" destId="{30CD85EB-5C54-48CA-8414-A20695A7AAE6}" srcOrd="1" destOrd="0" presId="urn:microsoft.com/office/officeart/2005/8/layout/hierarchy2"/>
    <dgm:cxn modelId="{366380D3-9AA0-4EC5-B580-1BC0ED1A1AC5}" type="presParOf" srcId="{30CD85EB-5C54-48CA-8414-A20695A7AAE6}" destId="{E1114A9C-D339-49AF-A553-493A303FD2A7}" srcOrd="0" destOrd="0" presId="urn:microsoft.com/office/officeart/2005/8/layout/hierarchy2"/>
    <dgm:cxn modelId="{6D63E405-3CBB-492D-AA34-8D5E1967E36A}" type="presParOf" srcId="{E1114A9C-D339-49AF-A553-493A303FD2A7}" destId="{06C18A41-1A49-4327-8C3F-338B71616EF5}" srcOrd="0" destOrd="0" presId="urn:microsoft.com/office/officeart/2005/8/layout/hierarchy2"/>
    <dgm:cxn modelId="{80B987A4-6F73-4E79-AA4C-5AAE0027668F}" type="presParOf" srcId="{30CD85EB-5C54-48CA-8414-A20695A7AAE6}" destId="{24323F13-75E9-4528-A043-76364DBCA159}" srcOrd="1" destOrd="0" presId="urn:microsoft.com/office/officeart/2005/8/layout/hierarchy2"/>
    <dgm:cxn modelId="{FBDD5ED6-BCE4-4074-A5FC-81F7A962A29A}" type="presParOf" srcId="{24323F13-75E9-4528-A043-76364DBCA159}" destId="{4EE00CB9-330C-429E-A24B-6AD554F1953E}" srcOrd="0" destOrd="0" presId="urn:microsoft.com/office/officeart/2005/8/layout/hierarchy2"/>
    <dgm:cxn modelId="{5C1B61E2-0E83-4FAD-9179-B7DB668DEC52}" type="presParOf" srcId="{24323F13-75E9-4528-A043-76364DBCA159}" destId="{4EDABB59-FA8C-4F43-AF04-CEAF95B5501B}" srcOrd="1" destOrd="0" presId="urn:microsoft.com/office/officeart/2005/8/layout/hierarchy2"/>
    <dgm:cxn modelId="{14D28F7D-EF7E-4275-A0A8-F1C33574AD4C}" type="presParOf" srcId="{4EDABB59-FA8C-4F43-AF04-CEAF95B5501B}" destId="{0B6550B6-07E0-49EC-9A2F-4DDB294BD154}" srcOrd="0" destOrd="0" presId="urn:microsoft.com/office/officeart/2005/8/layout/hierarchy2"/>
    <dgm:cxn modelId="{0D53EECD-553A-4F6C-95B5-4C5316F414F7}" type="presParOf" srcId="{0B6550B6-07E0-49EC-9A2F-4DDB294BD154}" destId="{5BB1E682-7537-4271-9026-C55231879EA3}" srcOrd="0" destOrd="0" presId="urn:microsoft.com/office/officeart/2005/8/layout/hierarchy2"/>
    <dgm:cxn modelId="{F4BB8A88-412F-4080-9EA9-34D2DD51552A}" type="presParOf" srcId="{4EDABB59-FA8C-4F43-AF04-CEAF95B5501B}" destId="{E5EE6AE8-683D-49EF-8B49-BBAD2DB95241}" srcOrd="1" destOrd="0" presId="urn:microsoft.com/office/officeart/2005/8/layout/hierarchy2"/>
    <dgm:cxn modelId="{833D376E-D32E-4371-9FE1-FDAD1F83B731}" type="presParOf" srcId="{E5EE6AE8-683D-49EF-8B49-BBAD2DB95241}" destId="{77CDC609-A66F-4E03-84A5-9F46F4592CBE}" srcOrd="0" destOrd="0" presId="urn:microsoft.com/office/officeart/2005/8/layout/hierarchy2"/>
    <dgm:cxn modelId="{01BE83A9-E7C6-4BA4-A65B-02D5C30A8C99}" type="presParOf" srcId="{E5EE6AE8-683D-49EF-8B49-BBAD2DB95241}" destId="{5D8F13FA-65CA-4572-811D-B6ED615783F7}" srcOrd="1" destOrd="0" presId="urn:microsoft.com/office/officeart/2005/8/layout/hierarchy2"/>
    <dgm:cxn modelId="{CB92410D-44EE-418E-B810-0791670AB859}" type="presParOf" srcId="{30CD85EB-5C54-48CA-8414-A20695A7AAE6}" destId="{B5D74A26-C44C-41C6-BC15-E5736540EEFD}" srcOrd="2" destOrd="0" presId="urn:microsoft.com/office/officeart/2005/8/layout/hierarchy2"/>
    <dgm:cxn modelId="{1B171F41-970A-44A4-8BFA-06277408223F}" type="presParOf" srcId="{B5D74A26-C44C-41C6-BC15-E5736540EEFD}" destId="{74099064-C02F-43EC-9EBB-66DC810857AC}" srcOrd="0" destOrd="0" presId="urn:microsoft.com/office/officeart/2005/8/layout/hierarchy2"/>
    <dgm:cxn modelId="{53AEC122-A0DB-43F1-80A1-CC451BA9CDD5}" type="presParOf" srcId="{30CD85EB-5C54-48CA-8414-A20695A7AAE6}" destId="{3F0C3543-4D82-49D2-9484-6CA8645F7AF6}" srcOrd="3" destOrd="0" presId="urn:microsoft.com/office/officeart/2005/8/layout/hierarchy2"/>
    <dgm:cxn modelId="{11875FB3-6B5E-4E49-9661-A00A0D970116}" type="presParOf" srcId="{3F0C3543-4D82-49D2-9484-6CA8645F7AF6}" destId="{ECF1E95F-658D-48EA-A27C-75DBC8561660}" srcOrd="0" destOrd="0" presId="urn:microsoft.com/office/officeart/2005/8/layout/hierarchy2"/>
    <dgm:cxn modelId="{75CA6526-CEF6-4D23-99C2-E674242DE4DF}" type="presParOf" srcId="{3F0C3543-4D82-49D2-9484-6CA8645F7AF6}" destId="{8ED01E1E-5BE2-4806-A4E9-9C1C52E1BC0E}" srcOrd="1" destOrd="0" presId="urn:microsoft.com/office/officeart/2005/8/layout/hierarchy2"/>
    <dgm:cxn modelId="{29C449D9-7508-4BB4-8398-7762C026EA03}" type="presParOf" srcId="{8ED01E1E-5BE2-4806-A4E9-9C1C52E1BC0E}" destId="{3ED51AEB-72C4-4730-98AC-8F9534D44637}" srcOrd="0" destOrd="0" presId="urn:microsoft.com/office/officeart/2005/8/layout/hierarchy2"/>
    <dgm:cxn modelId="{DC5E3B07-FBA3-45A9-A018-5F072D9CF528}" type="presParOf" srcId="{3ED51AEB-72C4-4730-98AC-8F9534D44637}" destId="{1E3C0A81-5683-44E4-A805-CFBCC216B492}" srcOrd="0" destOrd="0" presId="urn:microsoft.com/office/officeart/2005/8/layout/hierarchy2"/>
    <dgm:cxn modelId="{2518329D-2E15-4B7F-B2DD-2A2A193D01B6}" type="presParOf" srcId="{8ED01E1E-5BE2-4806-A4E9-9C1C52E1BC0E}" destId="{E0990D6E-BB7A-41F8-81B7-EB59BF610BFA}" srcOrd="1" destOrd="0" presId="urn:microsoft.com/office/officeart/2005/8/layout/hierarchy2"/>
    <dgm:cxn modelId="{B281CC42-A31D-4841-AE4D-F7CA1B2C3B62}" type="presParOf" srcId="{E0990D6E-BB7A-41F8-81B7-EB59BF610BFA}" destId="{30DA1129-22AA-4261-BEB1-D14173A09019}" srcOrd="0" destOrd="0" presId="urn:microsoft.com/office/officeart/2005/8/layout/hierarchy2"/>
    <dgm:cxn modelId="{9D16676C-A048-4668-B3A4-5FDA77447F48}" type="presParOf" srcId="{E0990D6E-BB7A-41F8-81B7-EB59BF610BFA}" destId="{52E1394D-893D-4ABE-ADB6-57A85DDE2A0C}" srcOrd="1" destOrd="0" presId="urn:microsoft.com/office/officeart/2005/8/layout/hierarchy2"/>
    <dgm:cxn modelId="{498B4365-4CC7-462E-A2FF-5A5BF8C36CD1}" type="presParOf" srcId="{30CD85EB-5C54-48CA-8414-A20695A7AAE6}" destId="{5385BB88-E9F6-4354-9522-3C1A2021B28B}" srcOrd="4" destOrd="0" presId="urn:microsoft.com/office/officeart/2005/8/layout/hierarchy2"/>
    <dgm:cxn modelId="{A89F9768-931B-4440-BC45-44EDB5F33F62}" type="presParOf" srcId="{5385BB88-E9F6-4354-9522-3C1A2021B28B}" destId="{ED9F3C9F-CAFB-4FA1-8D50-8DCC5A51B6CD}" srcOrd="0" destOrd="0" presId="urn:microsoft.com/office/officeart/2005/8/layout/hierarchy2"/>
    <dgm:cxn modelId="{717F401F-2FAD-4133-BD2B-893C901A32DC}" type="presParOf" srcId="{30CD85EB-5C54-48CA-8414-A20695A7AAE6}" destId="{8C2119D1-CC87-4369-A4EE-F08377704C2E}" srcOrd="5" destOrd="0" presId="urn:microsoft.com/office/officeart/2005/8/layout/hierarchy2"/>
    <dgm:cxn modelId="{ECAD7320-230D-440A-82CE-08151418AC1B}" type="presParOf" srcId="{8C2119D1-CC87-4369-A4EE-F08377704C2E}" destId="{DB3D43C5-940A-49DA-B1F9-2E93723BAF10}" srcOrd="0" destOrd="0" presId="urn:microsoft.com/office/officeart/2005/8/layout/hierarchy2"/>
    <dgm:cxn modelId="{85F8B3DF-5422-4400-B631-E292D1837D3A}" type="presParOf" srcId="{8C2119D1-CC87-4369-A4EE-F08377704C2E}" destId="{9D246A64-D303-4F19-82A3-4F2AA7AB8950}" srcOrd="1" destOrd="0" presId="urn:microsoft.com/office/officeart/2005/8/layout/hierarchy2"/>
    <dgm:cxn modelId="{B09D51C6-41D7-48C6-ADA0-B9E159D26CBD}" type="presParOf" srcId="{9D246A64-D303-4F19-82A3-4F2AA7AB8950}" destId="{C70A3C2F-34F6-41D5-91E7-2735E7FAE3CD}" srcOrd="0" destOrd="0" presId="urn:microsoft.com/office/officeart/2005/8/layout/hierarchy2"/>
    <dgm:cxn modelId="{C95AB788-8201-4454-BA34-05C5C060EBD9}" type="presParOf" srcId="{C70A3C2F-34F6-41D5-91E7-2735E7FAE3CD}" destId="{C1C546F1-72F2-4050-A33F-D7C720A27F89}" srcOrd="0" destOrd="0" presId="urn:microsoft.com/office/officeart/2005/8/layout/hierarchy2"/>
    <dgm:cxn modelId="{360FCBA5-7990-444F-810E-6D91AA31B959}" type="presParOf" srcId="{9D246A64-D303-4F19-82A3-4F2AA7AB8950}" destId="{4D8313CF-ADA3-46EF-8E21-139EC9A5B32E}" srcOrd="1" destOrd="0" presId="urn:microsoft.com/office/officeart/2005/8/layout/hierarchy2"/>
    <dgm:cxn modelId="{6CCB4D7A-9061-4E3E-8BFF-7D0D0BBE4916}" type="presParOf" srcId="{4D8313CF-ADA3-46EF-8E21-139EC9A5B32E}" destId="{591F85EB-F4F8-4247-ABF8-AF11DDB8A9F2}" srcOrd="0" destOrd="0" presId="urn:microsoft.com/office/officeart/2005/8/layout/hierarchy2"/>
    <dgm:cxn modelId="{DB16A57B-BA85-423D-8AE9-26C540452B49}" type="presParOf" srcId="{4D8313CF-ADA3-46EF-8E21-139EC9A5B32E}" destId="{03064F0D-3592-4636-9ED0-E116902FA67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D64CEC-6558-4963-AF27-D45B2A89937B}" type="doc">
      <dgm:prSet loTypeId="urn:microsoft.com/office/officeart/2005/8/layout/hierarchy2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nl-BE"/>
        </a:p>
      </dgm:t>
    </dgm:pt>
    <dgm:pt modelId="{A2FDCC7F-8092-4579-A1DE-EAA360CB2ED1}">
      <dgm:prSet phldrT="[Tekst]"/>
      <dgm:spPr>
        <a:xfrm>
          <a:off x="5414" y="1158973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Selbständig in </a:t>
          </a:r>
        </a:p>
        <a:p>
          <a:r>
            <a:rPr lang="de-DE" noProof="0" dirty="0">
              <a:latin typeface="Calibri"/>
              <a:ea typeface="+mn-ea"/>
              <a:cs typeface="+mn-cs"/>
            </a:rPr>
            <a:t>&gt;1 MS</a:t>
          </a:r>
          <a:endParaRPr lang="en-IE" noProof="0" dirty="0">
            <a:latin typeface="Calibri"/>
            <a:ea typeface="+mn-ea"/>
            <a:cs typeface="+mn-cs"/>
          </a:endParaRPr>
        </a:p>
      </dgm:t>
    </dgm:pt>
    <dgm:pt modelId="{5359FCC2-5880-4795-B084-0B5C8474BB8A}" type="parTrans" cxnId="{92D75DF0-F9BD-4CFE-8C90-257DCC6F35FD}">
      <dgm:prSet/>
      <dgm:spPr/>
      <dgm:t>
        <a:bodyPr/>
        <a:lstStyle/>
        <a:p>
          <a:endParaRPr lang="nl-BE"/>
        </a:p>
      </dgm:t>
    </dgm:pt>
    <dgm:pt modelId="{90923527-452C-487E-8D57-CC8080F4B231}" type="sibTrans" cxnId="{92D75DF0-F9BD-4CFE-8C90-257DCC6F35FD}">
      <dgm:prSet/>
      <dgm:spPr/>
      <dgm:t>
        <a:bodyPr/>
        <a:lstStyle/>
        <a:p>
          <a:endParaRPr lang="nl-BE"/>
        </a:p>
      </dgm:t>
    </dgm:pt>
    <dgm:pt modelId="{116CDEC6-F278-4511-AC8D-C631E3C38C93}">
      <dgm:prSet phldrT="[Tekst]"/>
      <dgm:spPr>
        <a:xfrm>
          <a:off x="2120541" y="73082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 Wesentlicher Teil im Wohn-MS</a:t>
          </a:r>
        </a:p>
      </dgm:t>
    </dgm:pt>
    <dgm:pt modelId="{0D69AFE1-3437-41FB-A433-2CE211710A58}" type="parTrans" cxnId="{FC420A76-84DB-4812-998C-D7C96C06A35B}">
      <dgm:prSet/>
      <dgm:spPr>
        <a:xfrm rot="17945813">
          <a:off x="1197017" y="978195"/>
          <a:ext cx="1242724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EC911A5-9194-487E-B051-A34C0BD84B50}" type="sibTrans" cxnId="{FC420A76-84DB-4812-998C-D7C96C06A35B}">
      <dgm:prSet/>
      <dgm:spPr/>
      <dgm:t>
        <a:bodyPr/>
        <a:lstStyle/>
        <a:p>
          <a:endParaRPr lang="nl-BE"/>
        </a:p>
      </dgm:t>
    </dgm:pt>
    <dgm:pt modelId="{CDC9C92C-B78B-403A-9703-AB924E4492FB}">
      <dgm:prSet phldrT="[Tekst]"/>
      <dgm:spPr>
        <a:xfrm>
          <a:off x="2120541" y="2244865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b="0" u="none" noProof="0" dirty="0">
              <a:latin typeface="Calibri"/>
              <a:ea typeface="+mn-ea"/>
              <a:cs typeface="+mn-cs"/>
            </a:rPr>
            <a:t>Kein wesentlicher Teil im Wohn-MS</a:t>
          </a:r>
          <a:endParaRPr lang="en-IE" b="0" u="none" noProof="0" dirty="0">
            <a:latin typeface="Calibri"/>
            <a:ea typeface="+mn-ea"/>
            <a:cs typeface="+mn-cs"/>
          </a:endParaRPr>
        </a:p>
      </dgm:t>
    </dgm:pt>
    <dgm:pt modelId="{7633416F-ECCC-4A17-A536-3FCB69234B75}" type="parTrans" cxnId="{9AD80312-A115-4FDA-987F-C50E75455DF4}">
      <dgm:prSet/>
      <dgm:spPr>
        <a:xfrm rot="3654187">
          <a:off x="1197017" y="2064086"/>
          <a:ext cx="1242724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A45D564-EE95-42B4-82E8-2C1ADA0BA279}" type="sibTrans" cxnId="{9AD80312-A115-4FDA-987F-C50E75455DF4}">
      <dgm:prSet/>
      <dgm:spPr/>
      <dgm:t>
        <a:bodyPr/>
        <a:lstStyle/>
        <a:p>
          <a:endParaRPr lang="nl-BE"/>
        </a:p>
      </dgm:t>
    </dgm:pt>
    <dgm:pt modelId="{433616D0-7F47-4211-93B3-5A31BD2CFD1E}">
      <dgm:prSet/>
      <dgm:spPr>
        <a:xfrm>
          <a:off x="6350795" y="3547934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MS Mittelpunkt der Tätigkeiten</a:t>
          </a:r>
          <a:endParaRPr lang="en-IE" noProof="0" dirty="0">
            <a:latin typeface="Calibri"/>
            <a:ea typeface="+mn-ea"/>
            <a:cs typeface="+mn-cs"/>
          </a:endParaRPr>
        </a:p>
      </dgm:t>
    </dgm:pt>
    <dgm:pt modelId="{728B9025-A78F-4E60-9FFE-D35BE98C9A00}" type="parTrans" cxnId="{7EFF3996-EAA4-4836-8739-610854A2E9F4}">
      <dgm:prSet/>
      <dgm:spPr>
        <a:xfrm>
          <a:off x="5746473" y="3910101"/>
          <a:ext cx="604322" cy="31069"/>
        </a:xfrm>
        <a:solidFill>
          <a:srgbClr val="75195B"/>
        </a:solidFill>
      </dgm:spPr>
      <dgm:t>
        <a:bodyPr/>
        <a:lstStyle/>
        <a:p>
          <a:endParaRPr lang="nl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2F13326-3956-4344-8065-5361C0907A8F}" type="sibTrans" cxnId="{7EFF3996-EAA4-4836-8739-610854A2E9F4}">
      <dgm:prSet/>
      <dgm:spPr/>
      <dgm:t>
        <a:bodyPr/>
        <a:lstStyle/>
        <a:p>
          <a:endParaRPr lang="nl-BE"/>
        </a:p>
      </dgm:t>
    </dgm:pt>
    <dgm:pt modelId="{F63A1E4A-95E7-4F0D-BAD9-8DFAD598ADB6}">
      <dgm:prSet phldrT="[Tekst]"/>
      <dgm:spPr>
        <a:xfrm>
          <a:off x="4235668" y="73082"/>
          <a:ext cx="1510805" cy="755402"/>
        </a:xfrm>
        <a:solidFill>
          <a:srgbClr val="75195B"/>
        </a:solidFill>
      </dgm:spPr>
      <dgm:t>
        <a:bodyPr/>
        <a:lstStyle/>
        <a:p>
          <a:r>
            <a:rPr lang="de-DE" noProof="0" dirty="0">
              <a:latin typeface="Calibri"/>
              <a:ea typeface="+mn-ea"/>
              <a:cs typeface="+mn-cs"/>
            </a:rPr>
            <a:t>Wohn-MS </a:t>
          </a:r>
          <a:endParaRPr lang="en-IE" noProof="0" dirty="0">
            <a:latin typeface="Calibri"/>
            <a:ea typeface="+mn-ea"/>
            <a:cs typeface="+mn-cs"/>
          </a:endParaRPr>
        </a:p>
      </dgm:t>
    </dgm:pt>
    <dgm:pt modelId="{B85EA227-14C6-4078-80AE-6BC44F6883BB}" type="sibTrans" cxnId="{D103C07E-8E17-4016-AFAD-341C467C7F52}">
      <dgm:prSet/>
      <dgm:spPr/>
      <dgm:t>
        <a:bodyPr/>
        <a:lstStyle/>
        <a:p>
          <a:endParaRPr lang="nl-BE"/>
        </a:p>
      </dgm:t>
    </dgm:pt>
    <dgm:pt modelId="{16A291FE-D420-4013-8C10-70C623327699}" type="parTrans" cxnId="{D103C07E-8E17-4016-AFAD-341C467C7F52}">
      <dgm:prSet/>
      <dgm:spPr>
        <a:xfrm>
          <a:off x="3631346" y="435249"/>
          <a:ext cx="604322" cy="31069"/>
        </a:xfrm>
        <a:solidFill>
          <a:srgbClr val="75195B"/>
        </a:solidFill>
      </dgm:spPr>
      <dgm:t>
        <a:bodyPr/>
        <a:lstStyle/>
        <a:p>
          <a:endParaRPr lang="nl-BE"/>
        </a:p>
      </dgm:t>
    </dgm:pt>
    <dgm:pt modelId="{9074102C-F2BF-4682-8F7A-C371CB994FD9}" type="pres">
      <dgm:prSet presAssocID="{C8D64CEC-6558-4963-AF27-D45B2A89937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5658D7C-E686-4FEF-8C9C-B4DAD3DB43DF}" type="pres">
      <dgm:prSet presAssocID="{A2FDCC7F-8092-4579-A1DE-EAA360CB2ED1}" presName="root1" presStyleCnt="0"/>
      <dgm:spPr/>
    </dgm:pt>
    <dgm:pt modelId="{04097B51-DFAD-4A6F-B25B-78781726E086}" type="pres">
      <dgm:prSet presAssocID="{A2FDCC7F-8092-4579-A1DE-EAA360CB2ED1}" presName="LevelOneTextNode" presStyleLbl="node0" presStyleIdx="0" presStyleCnt="1" custLinFactNeighborX="-11" custLinFactNeighborY="-8766">
        <dgm:presLayoutVars>
          <dgm:chPref val="3"/>
        </dgm:presLayoutVars>
      </dgm:prSet>
      <dgm:spPr/>
    </dgm:pt>
    <dgm:pt modelId="{DBF51F90-295A-40BB-A1DB-D98D44C92ADF}" type="pres">
      <dgm:prSet presAssocID="{A2FDCC7F-8092-4579-A1DE-EAA360CB2ED1}" presName="level2hierChild" presStyleCnt="0"/>
      <dgm:spPr/>
    </dgm:pt>
    <dgm:pt modelId="{7EAC6358-E3F7-444C-B5D7-EA79DA56E9A5}" type="pres">
      <dgm:prSet presAssocID="{0D69AFE1-3437-41FB-A433-2CE211710A58}" presName="conn2-1" presStyleLbl="parChTrans1D2" presStyleIdx="0" presStyleCnt="2"/>
      <dgm:spPr/>
    </dgm:pt>
    <dgm:pt modelId="{DB99A6ED-AA88-4C73-935E-5FB080D974CD}" type="pres">
      <dgm:prSet presAssocID="{0D69AFE1-3437-41FB-A433-2CE211710A58}" presName="connTx" presStyleLbl="parChTrans1D2" presStyleIdx="0" presStyleCnt="2"/>
      <dgm:spPr/>
    </dgm:pt>
    <dgm:pt modelId="{FA9D6AB1-0E6B-4D8A-8D2F-348057C01702}" type="pres">
      <dgm:prSet presAssocID="{116CDEC6-F278-4511-AC8D-C631E3C38C93}" presName="root2" presStyleCnt="0"/>
      <dgm:spPr/>
    </dgm:pt>
    <dgm:pt modelId="{22929A7C-0E85-4E5A-9178-DB7F75FF6421}" type="pres">
      <dgm:prSet presAssocID="{116CDEC6-F278-4511-AC8D-C631E3C38C93}" presName="LevelTwoTextNode" presStyleLbl="node2" presStyleIdx="0" presStyleCnt="2" custLinFactNeighborX="-2890" custLinFactNeighborY="-37456">
        <dgm:presLayoutVars>
          <dgm:chPref val="3"/>
        </dgm:presLayoutVars>
      </dgm:prSet>
      <dgm:spPr/>
    </dgm:pt>
    <dgm:pt modelId="{35214EF9-0B34-4760-8268-5222A5715431}" type="pres">
      <dgm:prSet presAssocID="{116CDEC6-F278-4511-AC8D-C631E3C38C93}" presName="level3hierChild" presStyleCnt="0"/>
      <dgm:spPr/>
    </dgm:pt>
    <dgm:pt modelId="{D9BC4E8E-F8CE-463C-AF5E-FC1600D98361}" type="pres">
      <dgm:prSet presAssocID="{16A291FE-D420-4013-8C10-70C623327699}" presName="conn2-1" presStyleLbl="parChTrans1D3" presStyleIdx="0" presStyleCnt="2"/>
      <dgm:spPr/>
    </dgm:pt>
    <dgm:pt modelId="{B51ECCD0-E022-4FA1-9C85-0734FD6CCE57}" type="pres">
      <dgm:prSet presAssocID="{16A291FE-D420-4013-8C10-70C623327699}" presName="connTx" presStyleLbl="parChTrans1D3" presStyleIdx="0" presStyleCnt="2"/>
      <dgm:spPr/>
    </dgm:pt>
    <dgm:pt modelId="{EDB4CE30-F5E4-4F80-B073-4BA61CA73671}" type="pres">
      <dgm:prSet presAssocID="{F63A1E4A-95E7-4F0D-BAD9-8DFAD598ADB6}" presName="root2" presStyleCnt="0"/>
      <dgm:spPr/>
    </dgm:pt>
    <dgm:pt modelId="{A93C3DFF-A7B9-47DA-90E8-59B176787E14}" type="pres">
      <dgm:prSet presAssocID="{F63A1E4A-95E7-4F0D-BAD9-8DFAD598ADB6}" presName="LevelTwoTextNode" presStyleLbl="node3" presStyleIdx="0" presStyleCnt="2" custLinFactNeighborX="2067" custLinFactNeighborY="-37456">
        <dgm:presLayoutVars>
          <dgm:chPref val="3"/>
        </dgm:presLayoutVars>
      </dgm:prSet>
      <dgm:spPr/>
    </dgm:pt>
    <dgm:pt modelId="{8DE3C78D-E5EB-47CE-970C-3755263C2C4C}" type="pres">
      <dgm:prSet presAssocID="{F63A1E4A-95E7-4F0D-BAD9-8DFAD598ADB6}" presName="level3hierChild" presStyleCnt="0"/>
      <dgm:spPr/>
    </dgm:pt>
    <dgm:pt modelId="{CB680C80-6CFA-4901-85A0-7168F769F0A5}" type="pres">
      <dgm:prSet presAssocID="{7633416F-ECCC-4A17-A536-3FCB69234B75}" presName="conn2-1" presStyleLbl="parChTrans1D2" presStyleIdx="1" presStyleCnt="2"/>
      <dgm:spPr/>
    </dgm:pt>
    <dgm:pt modelId="{5A67ECD1-8AFC-43E2-80FF-13A17EDE3777}" type="pres">
      <dgm:prSet presAssocID="{7633416F-ECCC-4A17-A536-3FCB69234B75}" presName="connTx" presStyleLbl="parChTrans1D2" presStyleIdx="1" presStyleCnt="2"/>
      <dgm:spPr/>
    </dgm:pt>
    <dgm:pt modelId="{7191B72B-0934-45BF-9900-D37813B2C202}" type="pres">
      <dgm:prSet presAssocID="{CDC9C92C-B78B-403A-9703-AB924E4492FB}" presName="root2" presStyleCnt="0"/>
      <dgm:spPr/>
    </dgm:pt>
    <dgm:pt modelId="{BE40BB23-6EDB-4CDD-A067-0B2851C8C7E6}" type="pres">
      <dgm:prSet presAssocID="{CDC9C92C-B78B-403A-9703-AB924E4492FB}" presName="LevelTwoTextNode" presStyleLbl="node2" presStyleIdx="1" presStyleCnt="2">
        <dgm:presLayoutVars>
          <dgm:chPref val="3"/>
        </dgm:presLayoutVars>
      </dgm:prSet>
      <dgm:spPr/>
    </dgm:pt>
    <dgm:pt modelId="{30CD85EB-5C54-48CA-8414-A20695A7AAE6}" type="pres">
      <dgm:prSet presAssocID="{CDC9C92C-B78B-403A-9703-AB924E4492FB}" presName="level3hierChild" presStyleCnt="0"/>
      <dgm:spPr/>
    </dgm:pt>
    <dgm:pt modelId="{C70A3C2F-34F6-41D5-91E7-2735E7FAE3CD}" type="pres">
      <dgm:prSet presAssocID="{728B9025-A78F-4E60-9FFE-D35BE98C9A00}" presName="conn2-1" presStyleLbl="parChTrans1D3" presStyleIdx="1" presStyleCnt="2"/>
      <dgm:spPr/>
    </dgm:pt>
    <dgm:pt modelId="{C1C546F1-72F2-4050-A33F-D7C720A27F89}" type="pres">
      <dgm:prSet presAssocID="{728B9025-A78F-4E60-9FFE-D35BE98C9A00}" presName="connTx" presStyleLbl="parChTrans1D3" presStyleIdx="1" presStyleCnt="2"/>
      <dgm:spPr/>
    </dgm:pt>
    <dgm:pt modelId="{4D8313CF-ADA3-46EF-8E21-139EC9A5B32E}" type="pres">
      <dgm:prSet presAssocID="{433616D0-7F47-4211-93B3-5A31BD2CFD1E}" presName="root2" presStyleCnt="0"/>
      <dgm:spPr/>
    </dgm:pt>
    <dgm:pt modelId="{591F85EB-F4F8-4247-ABF8-AF11DDB8A9F2}" type="pres">
      <dgm:prSet presAssocID="{433616D0-7F47-4211-93B3-5A31BD2CFD1E}" presName="LevelTwoTextNode" presStyleLbl="node3" presStyleIdx="1" presStyleCnt="2">
        <dgm:presLayoutVars>
          <dgm:chPref val="3"/>
        </dgm:presLayoutVars>
      </dgm:prSet>
      <dgm:spPr/>
    </dgm:pt>
    <dgm:pt modelId="{03064F0D-3592-4636-9ED0-E116902FA67F}" type="pres">
      <dgm:prSet presAssocID="{433616D0-7F47-4211-93B3-5A31BD2CFD1E}" presName="level3hierChild" presStyleCnt="0"/>
      <dgm:spPr/>
    </dgm:pt>
  </dgm:ptLst>
  <dgm:cxnLst>
    <dgm:cxn modelId="{9AD80312-A115-4FDA-987F-C50E75455DF4}" srcId="{A2FDCC7F-8092-4579-A1DE-EAA360CB2ED1}" destId="{CDC9C92C-B78B-403A-9703-AB924E4492FB}" srcOrd="1" destOrd="0" parTransId="{7633416F-ECCC-4A17-A536-3FCB69234B75}" sibTransId="{FA45D564-EE95-42B4-82E8-2C1ADA0BA279}"/>
    <dgm:cxn modelId="{53DBA421-BF3E-4830-AB17-368F1CAF09A7}" type="presOf" srcId="{433616D0-7F47-4211-93B3-5A31BD2CFD1E}" destId="{591F85EB-F4F8-4247-ABF8-AF11DDB8A9F2}" srcOrd="0" destOrd="0" presId="urn:microsoft.com/office/officeart/2005/8/layout/hierarchy2"/>
    <dgm:cxn modelId="{07CEE93D-78D8-4423-84E4-B4392579AC40}" type="presOf" srcId="{16A291FE-D420-4013-8C10-70C623327699}" destId="{D9BC4E8E-F8CE-463C-AF5E-FC1600D98361}" srcOrd="0" destOrd="0" presId="urn:microsoft.com/office/officeart/2005/8/layout/hierarchy2"/>
    <dgm:cxn modelId="{5376B940-5791-4A16-B9C8-3906814967FE}" type="presOf" srcId="{7633416F-ECCC-4A17-A536-3FCB69234B75}" destId="{CB680C80-6CFA-4901-85A0-7168F769F0A5}" srcOrd="0" destOrd="0" presId="urn:microsoft.com/office/officeart/2005/8/layout/hierarchy2"/>
    <dgm:cxn modelId="{3F7C0C5D-D01F-40ED-BC8C-AD832C6E0DAB}" type="presOf" srcId="{116CDEC6-F278-4511-AC8D-C631E3C38C93}" destId="{22929A7C-0E85-4E5A-9178-DB7F75FF6421}" srcOrd="0" destOrd="0" presId="urn:microsoft.com/office/officeart/2005/8/layout/hierarchy2"/>
    <dgm:cxn modelId="{373DCF64-E9E7-40FA-94EC-DD65C048673B}" type="presOf" srcId="{F63A1E4A-95E7-4F0D-BAD9-8DFAD598ADB6}" destId="{A93C3DFF-A7B9-47DA-90E8-59B176787E14}" srcOrd="0" destOrd="0" presId="urn:microsoft.com/office/officeart/2005/8/layout/hierarchy2"/>
    <dgm:cxn modelId="{8C9A3A6F-B4C0-43C7-963B-C93573BCC655}" type="presOf" srcId="{16A291FE-D420-4013-8C10-70C623327699}" destId="{B51ECCD0-E022-4FA1-9C85-0734FD6CCE57}" srcOrd="1" destOrd="0" presId="urn:microsoft.com/office/officeart/2005/8/layout/hierarchy2"/>
    <dgm:cxn modelId="{488CD571-932A-4E2C-8087-A0A2D5BC9A66}" type="presOf" srcId="{7633416F-ECCC-4A17-A536-3FCB69234B75}" destId="{5A67ECD1-8AFC-43E2-80FF-13A17EDE3777}" srcOrd="1" destOrd="0" presId="urn:microsoft.com/office/officeart/2005/8/layout/hierarchy2"/>
    <dgm:cxn modelId="{5F7E2355-6531-4416-A089-EBB6D97B2A30}" type="presOf" srcId="{0D69AFE1-3437-41FB-A433-2CE211710A58}" destId="{7EAC6358-E3F7-444C-B5D7-EA79DA56E9A5}" srcOrd="0" destOrd="0" presId="urn:microsoft.com/office/officeart/2005/8/layout/hierarchy2"/>
    <dgm:cxn modelId="{FC420A76-84DB-4812-998C-D7C96C06A35B}" srcId="{A2FDCC7F-8092-4579-A1DE-EAA360CB2ED1}" destId="{116CDEC6-F278-4511-AC8D-C631E3C38C93}" srcOrd="0" destOrd="0" parTransId="{0D69AFE1-3437-41FB-A433-2CE211710A58}" sibTransId="{6EC911A5-9194-487E-B051-A34C0BD84B50}"/>
    <dgm:cxn modelId="{D103C07E-8E17-4016-AFAD-341C467C7F52}" srcId="{116CDEC6-F278-4511-AC8D-C631E3C38C93}" destId="{F63A1E4A-95E7-4F0D-BAD9-8DFAD598ADB6}" srcOrd="0" destOrd="0" parTransId="{16A291FE-D420-4013-8C10-70C623327699}" sibTransId="{B85EA227-14C6-4078-80AE-6BC44F6883BB}"/>
    <dgm:cxn modelId="{7EFF3996-EAA4-4836-8739-610854A2E9F4}" srcId="{CDC9C92C-B78B-403A-9703-AB924E4492FB}" destId="{433616D0-7F47-4211-93B3-5A31BD2CFD1E}" srcOrd="0" destOrd="0" parTransId="{728B9025-A78F-4E60-9FFE-D35BE98C9A00}" sibTransId="{A2F13326-3956-4344-8065-5361C0907A8F}"/>
    <dgm:cxn modelId="{131284B6-9B43-4C80-A0BF-0162D55CC4B2}" type="presOf" srcId="{A2FDCC7F-8092-4579-A1DE-EAA360CB2ED1}" destId="{04097B51-DFAD-4A6F-B25B-78781726E086}" srcOrd="0" destOrd="0" presId="urn:microsoft.com/office/officeart/2005/8/layout/hierarchy2"/>
    <dgm:cxn modelId="{A56E42BA-B985-432B-929A-6FCF30ADAA95}" type="presOf" srcId="{C8D64CEC-6558-4963-AF27-D45B2A89937B}" destId="{9074102C-F2BF-4682-8F7A-C371CB994FD9}" srcOrd="0" destOrd="0" presId="urn:microsoft.com/office/officeart/2005/8/layout/hierarchy2"/>
    <dgm:cxn modelId="{014625C4-1484-4007-B8E1-08E551133AA6}" type="presOf" srcId="{728B9025-A78F-4E60-9FFE-D35BE98C9A00}" destId="{C70A3C2F-34F6-41D5-91E7-2735E7FAE3CD}" srcOrd="0" destOrd="0" presId="urn:microsoft.com/office/officeart/2005/8/layout/hierarchy2"/>
    <dgm:cxn modelId="{CC581FD6-79DA-4D20-A3D9-427301567388}" type="presOf" srcId="{728B9025-A78F-4E60-9FFE-D35BE98C9A00}" destId="{C1C546F1-72F2-4050-A33F-D7C720A27F89}" srcOrd="1" destOrd="0" presId="urn:microsoft.com/office/officeart/2005/8/layout/hierarchy2"/>
    <dgm:cxn modelId="{1D72F1D6-0B96-4250-9DA8-B84A0FAF1B65}" type="presOf" srcId="{0D69AFE1-3437-41FB-A433-2CE211710A58}" destId="{DB99A6ED-AA88-4C73-935E-5FB080D974CD}" srcOrd="1" destOrd="0" presId="urn:microsoft.com/office/officeart/2005/8/layout/hierarchy2"/>
    <dgm:cxn modelId="{92D75DF0-F9BD-4CFE-8C90-257DCC6F35FD}" srcId="{C8D64CEC-6558-4963-AF27-D45B2A89937B}" destId="{A2FDCC7F-8092-4579-A1DE-EAA360CB2ED1}" srcOrd="0" destOrd="0" parTransId="{5359FCC2-5880-4795-B084-0B5C8474BB8A}" sibTransId="{90923527-452C-487E-8D57-CC8080F4B231}"/>
    <dgm:cxn modelId="{90632EFB-0127-4738-8630-3B480D2F5FA8}" type="presOf" srcId="{CDC9C92C-B78B-403A-9703-AB924E4492FB}" destId="{BE40BB23-6EDB-4CDD-A067-0B2851C8C7E6}" srcOrd="0" destOrd="0" presId="urn:microsoft.com/office/officeart/2005/8/layout/hierarchy2"/>
    <dgm:cxn modelId="{2FBD1495-2549-4556-B9B6-A1B6DD5FEF50}" type="presParOf" srcId="{9074102C-F2BF-4682-8F7A-C371CB994FD9}" destId="{F5658D7C-E686-4FEF-8C9C-B4DAD3DB43DF}" srcOrd="0" destOrd="0" presId="urn:microsoft.com/office/officeart/2005/8/layout/hierarchy2"/>
    <dgm:cxn modelId="{351CC6C2-4F9F-43F2-BDFC-679CDACB5727}" type="presParOf" srcId="{F5658D7C-E686-4FEF-8C9C-B4DAD3DB43DF}" destId="{04097B51-DFAD-4A6F-B25B-78781726E086}" srcOrd="0" destOrd="0" presId="urn:microsoft.com/office/officeart/2005/8/layout/hierarchy2"/>
    <dgm:cxn modelId="{033AEB51-AA28-449B-A1CD-8764DB2A19C9}" type="presParOf" srcId="{F5658D7C-E686-4FEF-8C9C-B4DAD3DB43DF}" destId="{DBF51F90-295A-40BB-A1DB-D98D44C92ADF}" srcOrd="1" destOrd="0" presId="urn:microsoft.com/office/officeart/2005/8/layout/hierarchy2"/>
    <dgm:cxn modelId="{71E25B69-FE91-42EF-832D-065145E7BF28}" type="presParOf" srcId="{DBF51F90-295A-40BB-A1DB-D98D44C92ADF}" destId="{7EAC6358-E3F7-444C-B5D7-EA79DA56E9A5}" srcOrd="0" destOrd="0" presId="urn:microsoft.com/office/officeart/2005/8/layout/hierarchy2"/>
    <dgm:cxn modelId="{32F62962-4968-4F8F-961B-299DDC228F77}" type="presParOf" srcId="{7EAC6358-E3F7-444C-B5D7-EA79DA56E9A5}" destId="{DB99A6ED-AA88-4C73-935E-5FB080D974CD}" srcOrd="0" destOrd="0" presId="urn:microsoft.com/office/officeart/2005/8/layout/hierarchy2"/>
    <dgm:cxn modelId="{DFC8CD00-E4E4-4D47-84CF-C42D6F27BBA8}" type="presParOf" srcId="{DBF51F90-295A-40BB-A1DB-D98D44C92ADF}" destId="{FA9D6AB1-0E6B-4D8A-8D2F-348057C01702}" srcOrd="1" destOrd="0" presId="urn:microsoft.com/office/officeart/2005/8/layout/hierarchy2"/>
    <dgm:cxn modelId="{E8B38B8E-B340-4ED8-86CC-546BFF18BEF5}" type="presParOf" srcId="{FA9D6AB1-0E6B-4D8A-8D2F-348057C01702}" destId="{22929A7C-0E85-4E5A-9178-DB7F75FF6421}" srcOrd="0" destOrd="0" presId="urn:microsoft.com/office/officeart/2005/8/layout/hierarchy2"/>
    <dgm:cxn modelId="{7994BD20-9480-4D0C-8642-D211B22A7D2F}" type="presParOf" srcId="{FA9D6AB1-0E6B-4D8A-8D2F-348057C01702}" destId="{35214EF9-0B34-4760-8268-5222A5715431}" srcOrd="1" destOrd="0" presId="urn:microsoft.com/office/officeart/2005/8/layout/hierarchy2"/>
    <dgm:cxn modelId="{2675EA2F-5C65-4298-BFE5-C443BA3C8F23}" type="presParOf" srcId="{35214EF9-0B34-4760-8268-5222A5715431}" destId="{D9BC4E8E-F8CE-463C-AF5E-FC1600D98361}" srcOrd="0" destOrd="0" presId="urn:microsoft.com/office/officeart/2005/8/layout/hierarchy2"/>
    <dgm:cxn modelId="{9732EEBD-D515-4908-9475-2500C67EE54E}" type="presParOf" srcId="{D9BC4E8E-F8CE-463C-AF5E-FC1600D98361}" destId="{B51ECCD0-E022-4FA1-9C85-0734FD6CCE57}" srcOrd="0" destOrd="0" presId="urn:microsoft.com/office/officeart/2005/8/layout/hierarchy2"/>
    <dgm:cxn modelId="{57EC8217-6806-4D9C-AC5F-B6BD0DBDC464}" type="presParOf" srcId="{35214EF9-0B34-4760-8268-5222A5715431}" destId="{EDB4CE30-F5E4-4F80-B073-4BA61CA73671}" srcOrd="1" destOrd="0" presId="urn:microsoft.com/office/officeart/2005/8/layout/hierarchy2"/>
    <dgm:cxn modelId="{DFE08BAC-EE10-4188-99CD-59C13AADFD41}" type="presParOf" srcId="{EDB4CE30-F5E4-4F80-B073-4BA61CA73671}" destId="{A93C3DFF-A7B9-47DA-90E8-59B176787E14}" srcOrd="0" destOrd="0" presId="urn:microsoft.com/office/officeart/2005/8/layout/hierarchy2"/>
    <dgm:cxn modelId="{4EEC86B3-3BFD-451B-8554-27A6EDBF4B4A}" type="presParOf" srcId="{EDB4CE30-F5E4-4F80-B073-4BA61CA73671}" destId="{8DE3C78D-E5EB-47CE-970C-3755263C2C4C}" srcOrd="1" destOrd="0" presId="urn:microsoft.com/office/officeart/2005/8/layout/hierarchy2"/>
    <dgm:cxn modelId="{0EEEC123-817B-4806-A6BC-F1D14CAA862F}" type="presParOf" srcId="{DBF51F90-295A-40BB-A1DB-D98D44C92ADF}" destId="{CB680C80-6CFA-4901-85A0-7168F769F0A5}" srcOrd="2" destOrd="0" presId="urn:microsoft.com/office/officeart/2005/8/layout/hierarchy2"/>
    <dgm:cxn modelId="{A3CDC71C-5241-4EDB-9F9E-D843C9C5C6F4}" type="presParOf" srcId="{CB680C80-6CFA-4901-85A0-7168F769F0A5}" destId="{5A67ECD1-8AFC-43E2-80FF-13A17EDE3777}" srcOrd="0" destOrd="0" presId="urn:microsoft.com/office/officeart/2005/8/layout/hierarchy2"/>
    <dgm:cxn modelId="{560C3427-9196-419E-A573-A6CBE25A00C1}" type="presParOf" srcId="{DBF51F90-295A-40BB-A1DB-D98D44C92ADF}" destId="{7191B72B-0934-45BF-9900-D37813B2C202}" srcOrd="3" destOrd="0" presId="urn:microsoft.com/office/officeart/2005/8/layout/hierarchy2"/>
    <dgm:cxn modelId="{709FB449-ABA2-457B-8C71-536F4081FB0F}" type="presParOf" srcId="{7191B72B-0934-45BF-9900-D37813B2C202}" destId="{BE40BB23-6EDB-4CDD-A067-0B2851C8C7E6}" srcOrd="0" destOrd="0" presId="urn:microsoft.com/office/officeart/2005/8/layout/hierarchy2"/>
    <dgm:cxn modelId="{CBA05A93-9D75-421B-AFAD-3C8C8CB0C9AF}" type="presParOf" srcId="{7191B72B-0934-45BF-9900-D37813B2C202}" destId="{30CD85EB-5C54-48CA-8414-A20695A7AAE6}" srcOrd="1" destOrd="0" presId="urn:microsoft.com/office/officeart/2005/8/layout/hierarchy2"/>
    <dgm:cxn modelId="{5B0A3209-DB4F-4A87-B568-4C90DD7E51CC}" type="presParOf" srcId="{30CD85EB-5C54-48CA-8414-A20695A7AAE6}" destId="{C70A3C2F-34F6-41D5-91E7-2735E7FAE3CD}" srcOrd="0" destOrd="0" presId="urn:microsoft.com/office/officeart/2005/8/layout/hierarchy2"/>
    <dgm:cxn modelId="{6E55CF76-9AD7-45FA-9343-1EF8120B27CC}" type="presParOf" srcId="{C70A3C2F-34F6-41D5-91E7-2735E7FAE3CD}" destId="{C1C546F1-72F2-4050-A33F-D7C720A27F89}" srcOrd="0" destOrd="0" presId="urn:microsoft.com/office/officeart/2005/8/layout/hierarchy2"/>
    <dgm:cxn modelId="{B19E316F-F723-4F91-8182-AAA73941C581}" type="presParOf" srcId="{30CD85EB-5C54-48CA-8414-A20695A7AAE6}" destId="{4D8313CF-ADA3-46EF-8E21-139EC9A5B32E}" srcOrd="1" destOrd="0" presId="urn:microsoft.com/office/officeart/2005/8/layout/hierarchy2"/>
    <dgm:cxn modelId="{2F36D28B-9D14-4D57-B7AB-E5517A6381DF}" type="presParOf" srcId="{4D8313CF-ADA3-46EF-8E21-139EC9A5B32E}" destId="{591F85EB-F4F8-4247-ABF8-AF11DDB8A9F2}" srcOrd="0" destOrd="0" presId="urn:microsoft.com/office/officeart/2005/8/layout/hierarchy2"/>
    <dgm:cxn modelId="{1C2BA46E-C31A-4F37-9B17-8A9752E993C7}" type="presParOf" srcId="{4D8313CF-ADA3-46EF-8E21-139EC9A5B32E}" destId="{03064F0D-3592-4636-9ED0-E116902FA67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D0BB46-C096-47A3-A2DA-AC200E0B827B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319EF95C-F701-4E09-B955-EDCF7AB1B032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rgbClr val="75195B"/>
        </a:solidFill>
      </dgm:spPr>
      <dgm:t>
        <a:bodyPr/>
        <a:lstStyle/>
        <a:p>
          <a:r>
            <a:rPr lang="de-DE" sz="2000" noProof="0" dirty="0">
              <a:latin typeface="Calibri" panose="020F0502020204030204" pitchFamily="34" charset="0"/>
              <a:cs typeface="Calibri" panose="020F0502020204030204" pitchFamily="34" charset="0"/>
            </a:rPr>
            <a:t>Beschäftigung in ≥ 1 MS</a:t>
          </a:r>
        </a:p>
      </dgm:t>
    </dgm:pt>
    <dgm:pt modelId="{6D32FD87-9914-4C79-B321-8A4DB0EE55D2}" type="parTrans" cxnId="{0083711A-709C-4603-A150-E09612645B64}">
      <dgm:prSet/>
      <dgm:spPr/>
      <dgm:t>
        <a:bodyPr/>
        <a:lstStyle/>
        <a:p>
          <a:endParaRPr lang="nl-BE"/>
        </a:p>
      </dgm:t>
    </dgm:pt>
    <dgm:pt modelId="{3FD514E0-78E7-45F8-B248-35C193247FAA}" type="sibTrans" cxnId="{0083711A-709C-4603-A150-E09612645B64}">
      <dgm:prSet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nl-BE"/>
        </a:p>
      </dgm:t>
    </dgm:pt>
    <dgm:pt modelId="{5C71A85F-9D5F-4056-B328-2FE006009DC3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rgbClr val="75195B"/>
        </a:solidFill>
      </dgm:spPr>
      <dgm:t>
        <a:bodyPr/>
        <a:lstStyle/>
        <a:p>
          <a:r>
            <a:rPr lang="de-DE" sz="2000" noProof="0" dirty="0">
              <a:latin typeface="Calibri" panose="020F0502020204030204" pitchFamily="34" charset="0"/>
              <a:cs typeface="Calibri" panose="020F0502020204030204" pitchFamily="34" charset="0"/>
            </a:rPr>
            <a:t>Selbständig</a:t>
          </a:r>
        </a:p>
        <a:p>
          <a:r>
            <a:rPr lang="en-IE" sz="2000" noProof="0" dirty="0">
              <a:latin typeface="Calibri" panose="020F0502020204030204" pitchFamily="34" charset="0"/>
              <a:cs typeface="Calibri" panose="020F0502020204030204" pitchFamily="34" charset="0"/>
            </a:rPr>
            <a:t> in </a:t>
          </a:r>
          <a:r>
            <a:rPr lang="de-DE" sz="2000" noProof="0" dirty="0">
              <a:latin typeface="Calibri" panose="020F0502020204030204" pitchFamily="34" charset="0"/>
              <a:cs typeface="Calibri" panose="020F0502020204030204" pitchFamily="34" charset="0"/>
            </a:rPr>
            <a:t>≥ 1 MS</a:t>
          </a:r>
          <a:endParaRPr lang="en-IE" sz="2000" noProof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E85C0A8-9A4A-4776-B9A8-48B7B755FEFD}" type="parTrans" cxnId="{DD04A066-F4BE-4F9E-85DA-91FF45B88B97}">
      <dgm:prSet/>
      <dgm:spPr/>
      <dgm:t>
        <a:bodyPr/>
        <a:lstStyle/>
        <a:p>
          <a:endParaRPr lang="nl-BE"/>
        </a:p>
      </dgm:t>
    </dgm:pt>
    <dgm:pt modelId="{0D27DDA1-52FA-4233-8A4A-233612D230B2}" type="sibTrans" cxnId="{DD04A066-F4BE-4F9E-85DA-91FF45B88B97}">
      <dgm:prSet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nl-BE"/>
        </a:p>
      </dgm:t>
    </dgm:pt>
    <dgm:pt modelId="{B02E7004-4DE6-4D60-9C94-94E3077834AD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rgbClr val="75195B"/>
        </a:solidFill>
      </dgm:spPr>
      <dgm:t>
        <a:bodyPr/>
        <a:lstStyle/>
        <a:p>
          <a:r>
            <a:rPr lang="de-DE" sz="1800" b="0" noProof="0" dirty="0">
              <a:latin typeface="Calibri" panose="020F0502020204030204" pitchFamily="34" charset="0"/>
              <a:cs typeface="Calibri" panose="020F0502020204030204" pitchFamily="34" charset="0"/>
            </a:rPr>
            <a:t>Beschäftigungs-MS</a:t>
          </a:r>
          <a:endParaRPr lang="en-IE" sz="1800" b="0" noProof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F58D78-666D-4497-A364-44A7EDC26F00}" type="parTrans" cxnId="{A01949DF-BAEB-4D0B-90ED-BB09D1368536}">
      <dgm:prSet/>
      <dgm:spPr/>
      <dgm:t>
        <a:bodyPr/>
        <a:lstStyle/>
        <a:p>
          <a:endParaRPr lang="nl-BE"/>
        </a:p>
      </dgm:t>
    </dgm:pt>
    <dgm:pt modelId="{D3D21329-E21A-46A2-A8C8-0A2E9FFF16D3}" type="sibTrans" cxnId="{A01949DF-BAEB-4D0B-90ED-BB09D1368536}">
      <dgm:prSet/>
      <dgm:spPr/>
      <dgm:t>
        <a:bodyPr/>
        <a:lstStyle/>
        <a:p>
          <a:endParaRPr lang="nl-BE"/>
        </a:p>
      </dgm:t>
    </dgm:pt>
    <dgm:pt modelId="{C833FBFB-B0C0-4EA6-8EC3-FD3C2C7AA5FD}" type="pres">
      <dgm:prSet presAssocID="{1ED0BB46-C096-47A3-A2DA-AC200E0B827B}" presName="linearFlow" presStyleCnt="0">
        <dgm:presLayoutVars>
          <dgm:dir/>
          <dgm:resizeHandles val="exact"/>
        </dgm:presLayoutVars>
      </dgm:prSet>
      <dgm:spPr/>
    </dgm:pt>
    <dgm:pt modelId="{F04716C2-1DB9-4737-BB7E-F897F76EDC34}" type="pres">
      <dgm:prSet presAssocID="{319EF95C-F701-4E09-B955-EDCF7AB1B032}" presName="node" presStyleLbl="node1" presStyleIdx="0" presStyleCnt="3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2E561720-E5D1-472A-899A-13B02624E6BA}" type="pres">
      <dgm:prSet presAssocID="{3FD514E0-78E7-45F8-B248-35C193247FAA}" presName="spacerL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39472C25-FFC8-4F65-ACC1-B168039EB157}" type="pres">
      <dgm:prSet presAssocID="{3FD514E0-78E7-45F8-B248-35C193247FAA}" presName="sibTrans" presStyleLbl="sibTrans2D1" presStyleIdx="0" presStyleCnt="2"/>
      <dgm:spPr/>
    </dgm:pt>
    <dgm:pt modelId="{739C1CD6-A044-4EDC-BB4C-2302A9F13DD6}" type="pres">
      <dgm:prSet presAssocID="{3FD514E0-78E7-45F8-B248-35C193247FAA}" presName="spacerR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F7964A49-9CA2-48DF-B582-533E9337C14E}" type="pres">
      <dgm:prSet presAssocID="{5C71A85F-9D5F-4056-B328-2FE006009DC3}" presName="node" presStyleLbl="node1" presStyleIdx="1" presStyleCnt="3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F7969DF7-CD3D-42E1-A7E0-194A0E476E18}" type="pres">
      <dgm:prSet presAssocID="{0D27DDA1-52FA-4233-8A4A-233612D230B2}" presName="spacerL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5A6456A1-5403-4CC5-B672-E618EB779C27}" type="pres">
      <dgm:prSet presAssocID="{0D27DDA1-52FA-4233-8A4A-233612D230B2}" presName="sibTrans" presStyleLbl="sibTrans2D1" presStyleIdx="1" presStyleCnt="2"/>
      <dgm:spPr/>
    </dgm:pt>
    <dgm:pt modelId="{0A721F06-C699-422A-94ED-2C410846361A}" type="pres">
      <dgm:prSet presAssocID="{0D27DDA1-52FA-4233-8A4A-233612D230B2}" presName="spacerR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12AD82A-0209-4A6C-8DF4-AFC798FEA071}" type="pres">
      <dgm:prSet presAssocID="{B02E7004-4DE6-4D60-9C94-94E3077834AD}" presName="node" presStyleLbl="node1" presStyleIdx="2" presStyleCnt="3">
        <dgm:presLayoutVars>
          <dgm:bulletEnabled val="1"/>
        </dgm:presLayoutVars>
      </dgm:prSet>
      <dgm:spPr>
        <a:prstGeom prst="flowChartAlternateProcess">
          <a:avLst/>
        </a:prstGeom>
      </dgm:spPr>
    </dgm:pt>
  </dgm:ptLst>
  <dgm:cxnLst>
    <dgm:cxn modelId="{9B5CDD16-EE73-4C0D-8E20-57121B995CC5}" type="presOf" srcId="{0D27DDA1-52FA-4233-8A4A-233612D230B2}" destId="{5A6456A1-5403-4CC5-B672-E618EB779C27}" srcOrd="0" destOrd="0" presId="urn:microsoft.com/office/officeart/2005/8/layout/equation1"/>
    <dgm:cxn modelId="{0083711A-709C-4603-A150-E09612645B64}" srcId="{1ED0BB46-C096-47A3-A2DA-AC200E0B827B}" destId="{319EF95C-F701-4E09-B955-EDCF7AB1B032}" srcOrd="0" destOrd="0" parTransId="{6D32FD87-9914-4C79-B321-8A4DB0EE55D2}" sibTransId="{3FD514E0-78E7-45F8-B248-35C193247FAA}"/>
    <dgm:cxn modelId="{55E94E3C-31D0-4EEB-A236-92103A5C63AE}" type="presOf" srcId="{1ED0BB46-C096-47A3-A2DA-AC200E0B827B}" destId="{C833FBFB-B0C0-4EA6-8EC3-FD3C2C7AA5FD}" srcOrd="0" destOrd="0" presId="urn:microsoft.com/office/officeart/2005/8/layout/equation1"/>
    <dgm:cxn modelId="{D7F08741-480F-4D49-8C75-429DFD78EF0D}" type="presOf" srcId="{3FD514E0-78E7-45F8-B248-35C193247FAA}" destId="{39472C25-FFC8-4F65-ACC1-B168039EB157}" srcOrd="0" destOrd="0" presId="urn:microsoft.com/office/officeart/2005/8/layout/equation1"/>
    <dgm:cxn modelId="{DD04A066-F4BE-4F9E-85DA-91FF45B88B97}" srcId="{1ED0BB46-C096-47A3-A2DA-AC200E0B827B}" destId="{5C71A85F-9D5F-4056-B328-2FE006009DC3}" srcOrd="1" destOrd="0" parTransId="{FE85C0A8-9A4A-4776-B9A8-48B7B755FEFD}" sibTransId="{0D27DDA1-52FA-4233-8A4A-233612D230B2}"/>
    <dgm:cxn modelId="{5D459A5A-6D0C-497D-A516-9DD5EF84D60B}" type="presOf" srcId="{319EF95C-F701-4E09-B955-EDCF7AB1B032}" destId="{F04716C2-1DB9-4737-BB7E-F897F76EDC34}" srcOrd="0" destOrd="0" presId="urn:microsoft.com/office/officeart/2005/8/layout/equation1"/>
    <dgm:cxn modelId="{1DD25284-5B26-4173-A6D3-E7181B34F612}" type="presOf" srcId="{5C71A85F-9D5F-4056-B328-2FE006009DC3}" destId="{F7964A49-9CA2-48DF-B582-533E9337C14E}" srcOrd="0" destOrd="0" presId="urn:microsoft.com/office/officeart/2005/8/layout/equation1"/>
    <dgm:cxn modelId="{8EF2FA86-0B99-4E1B-BC9F-D6B1AD6CB124}" type="presOf" srcId="{B02E7004-4DE6-4D60-9C94-94E3077834AD}" destId="{012AD82A-0209-4A6C-8DF4-AFC798FEA071}" srcOrd="0" destOrd="0" presId="urn:microsoft.com/office/officeart/2005/8/layout/equation1"/>
    <dgm:cxn modelId="{A01949DF-BAEB-4D0B-90ED-BB09D1368536}" srcId="{1ED0BB46-C096-47A3-A2DA-AC200E0B827B}" destId="{B02E7004-4DE6-4D60-9C94-94E3077834AD}" srcOrd="2" destOrd="0" parTransId="{3CF58D78-666D-4497-A364-44A7EDC26F00}" sibTransId="{D3D21329-E21A-46A2-A8C8-0A2E9FFF16D3}"/>
    <dgm:cxn modelId="{8A31F002-31BC-4656-94DA-AE1D4F631396}" type="presParOf" srcId="{C833FBFB-B0C0-4EA6-8EC3-FD3C2C7AA5FD}" destId="{F04716C2-1DB9-4737-BB7E-F897F76EDC34}" srcOrd="0" destOrd="0" presId="urn:microsoft.com/office/officeart/2005/8/layout/equation1"/>
    <dgm:cxn modelId="{CCD2EFC9-30D8-41D5-B011-1C2313E6F83C}" type="presParOf" srcId="{C833FBFB-B0C0-4EA6-8EC3-FD3C2C7AA5FD}" destId="{2E561720-E5D1-472A-899A-13B02624E6BA}" srcOrd="1" destOrd="0" presId="urn:microsoft.com/office/officeart/2005/8/layout/equation1"/>
    <dgm:cxn modelId="{598F3543-8A47-43E8-B0E2-F8B2BA25AE2A}" type="presParOf" srcId="{C833FBFB-B0C0-4EA6-8EC3-FD3C2C7AA5FD}" destId="{39472C25-FFC8-4F65-ACC1-B168039EB157}" srcOrd="2" destOrd="0" presId="urn:microsoft.com/office/officeart/2005/8/layout/equation1"/>
    <dgm:cxn modelId="{439C3AFC-B8F3-497E-B2D8-563A5BACDC75}" type="presParOf" srcId="{C833FBFB-B0C0-4EA6-8EC3-FD3C2C7AA5FD}" destId="{739C1CD6-A044-4EDC-BB4C-2302A9F13DD6}" srcOrd="3" destOrd="0" presId="urn:microsoft.com/office/officeart/2005/8/layout/equation1"/>
    <dgm:cxn modelId="{DFC405C1-51AD-4799-A488-60765C7CA2BD}" type="presParOf" srcId="{C833FBFB-B0C0-4EA6-8EC3-FD3C2C7AA5FD}" destId="{F7964A49-9CA2-48DF-B582-533E9337C14E}" srcOrd="4" destOrd="0" presId="urn:microsoft.com/office/officeart/2005/8/layout/equation1"/>
    <dgm:cxn modelId="{6827326F-37D2-429D-9888-CC228E9DFA3F}" type="presParOf" srcId="{C833FBFB-B0C0-4EA6-8EC3-FD3C2C7AA5FD}" destId="{F7969DF7-CD3D-42E1-A7E0-194A0E476E18}" srcOrd="5" destOrd="0" presId="urn:microsoft.com/office/officeart/2005/8/layout/equation1"/>
    <dgm:cxn modelId="{92C4BE07-CA2D-4CD8-8E76-47C8EEBA4E00}" type="presParOf" srcId="{C833FBFB-B0C0-4EA6-8EC3-FD3C2C7AA5FD}" destId="{5A6456A1-5403-4CC5-B672-E618EB779C27}" srcOrd="6" destOrd="0" presId="urn:microsoft.com/office/officeart/2005/8/layout/equation1"/>
    <dgm:cxn modelId="{1468478E-520B-4B59-851F-48CBF4BBBC0F}" type="presParOf" srcId="{C833FBFB-B0C0-4EA6-8EC3-FD3C2C7AA5FD}" destId="{0A721F06-C699-422A-94ED-2C410846361A}" srcOrd="7" destOrd="0" presId="urn:microsoft.com/office/officeart/2005/8/layout/equation1"/>
    <dgm:cxn modelId="{A9E37D07-4D39-4B50-967D-58284CFA257D}" type="presParOf" srcId="{C833FBFB-B0C0-4EA6-8EC3-FD3C2C7AA5FD}" destId="{012AD82A-0209-4A6C-8DF4-AFC798FEA07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8D179A-49BE-4340-BC92-8119A36A8868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DCD75C3-E862-43DA-9D6D-402A76C56927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solidFill>
                <a:srgbClr val="034EA2"/>
              </a:solidFill>
              <a:latin typeface="+mj-lt"/>
            </a:rPr>
            <a:t>Affordability</a:t>
          </a:r>
        </a:p>
      </dgm:t>
    </dgm:pt>
    <dgm:pt modelId="{4C72B602-2333-4AE4-8091-A76E0AAC142C}" type="parTrans" cxnId="{4114FC5F-BBC3-416B-A46D-7EF61A093AD9}">
      <dgm:prSet/>
      <dgm:spPr/>
      <dgm:t>
        <a:bodyPr/>
        <a:lstStyle/>
        <a:p>
          <a:endParaRPr lang="en-US"/>
        </a:p>
      </dgm:t>
    </dgm:pt>
    <dgm:pt modelId="{C1C7A912-A64F-4008-95CC-1068722EB96F}" type="sibTrans" cxnId="{4114FC5F-BBC3-416B-A46D-7EF61A093AD9}">
      <dgm:prSet/>
      <dgm:spPr/>
      <dgm:t>
        <a:bodyPr/>
        <a:lstStyle/>
        <a:p>
          <a:endParaRPr lang="en-US"/>
        </a:p>
      </dgm:t>
    </dgm:pt>
    <dgm:pt modelId="{42702011-3D1F-4CA7-8809-32606242E29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>
              <a:solidFill>
                <a:srgbClr val="034EA2"/>
              </a:solidFill>
              <a:latin typeface="+mj-lt"/>
            </a:rPr>
            <a:t>adequate, timely and comprehensive social protection</a:t>
          </a:r>
        </a:p>
      </dgm:t>
    </dgm:pt>
    <dgm:pt modelId="{F507600A-B59F-4B7B-B7CA-4FAA077CF3C6}" type="parTrans" cxnId="{9ACED310-4889-43F2-8FA4-3B0D6592A186}">
      <dgm:prSet/>
      <dgm:spPr/>
      <dgm:t>
        <a:bodyPr/>
        <a:lstStyle/>
        <a:p>
          <a:endParaRPr lang="en-US"/>
        </a:p>
      </dgm:t>
    </dgm:pt>
    <dgm:pt modelId="{9977A460-55AA-4FC4-9178-3AC10DBD4508}" type="sibTrans" cxnId="{9ACED310-4889-43F2-8FA4-3B0D6592A186}">
      <dgm:prSet/>
      <dgm:spPr/>
      <dgm:t>
        <a:bodyPr/>
        <a:lstStyle/>
        <a:p>
          <a:endParaRPr lang="en-US"/>
        </a:p>
      </dgm:t>
    </dgm:pt>
    <dgm:pt modelId="{23A1BA1C-44E3-49D3-BB51-838C67FA5C87}">
      <dgm:prSet phldrT="[Text]"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Availability</a:t>
          </a:r>
        </a:p>
      </dgm:t>
    </dgm:pt>
    <dgm:pt modelId="{264026D2-83E7-4023-82E2-87C835B18DC3}" type="parTrans" cxnId="{32CBCAE7-F9C5-453D-B975-C4473EA647C9}">
      <dgm:prSet/>
      <dgm:spPr/>
      <dgm:t>
        <a:bodyPr/>
        <a:lstStyle/>
        <a:p>
          <a:endParaRPr lang="en-US"/>
        </a:p>
      </dgm:t>
    </dgm:pt>
    <dgm:pt modelId="{553DD90B-7A14-4123-B7E7-4E33FFEA3757}" type="sibTrans" cxnId="{32CBCAE7-F9C5-453D-B975-C4473EA647C9}">
      <dgm:prSet/>
      <dgm:spPr/>
      <dgm:t>
        <a:bodyPr/>
        <a:lstStyle/>
        <a:p>
          <a:endParaRPr lang="en-US"/>
        </a:p>
      </dgm:t>
    </dgm:pt>
    <dgm:pt modelId="{901A0A79-9770-4BDF-91C5-133FB6E7C2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>
              <a:solidFill>
                <a:srgbClr val="034EA2"/>
              </a:solidFill>
              <a:latin typeface="+mj-lt"/>
            </a:rPr>
            <a:t>more LTC services &amp; options, home care &amp; community-based care, territorial gaps, innovative &amp; digital solutions, accessibility</a:t>
          </a:r>
        </a:p>
      </dgm:t>
    </dgm:pt>
    <dgm:pt modelId="{0D4E602C-C578-42BB-9085-36F5EBA989BB}" type="parTrans" cxnId="{9F0A4686-B67E-49A4-9AEA-CBE5EB124FD8}">
      <dgm:prSet/>
      <dgm:spPr/>
      <dgm:t>
        <a:bodyPr/>
        <a:lstStyle/>
        <a:p>
          <a:endParaRPr lang="en-US"/>
        </a:p>
      </dgm:t>
    </dgm:pt>
    <dgm:pt modelId="{B5D74155-6451-4AF8-8922-25468D6E4213}" type="sibTrans" cxnId="{9F0A4686-B67E-49A4-9AEA-CBE5EB124FD8}">
      <dgm:prSet/>
      <dgm:spPr/>
      <dgm:t>
        <a:bodyPr/>
        <a:lstStyle/>
        <a:p>
          <a:endParaRPr lang="en-US"/>
        </a:p>
      </dgm:t>
    </dgm:pt>
    <dgm:pt modelId="{B1F3241C-CD46-45B0-B955-B39E7E336E94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Quality</a:t>
          </a:r>
        </a:p>
      </dgm:t>
    </dgm:pt>
    <dgm:pt modelId="{8FB671F8-3EBF-4C4C-8D00-15C741998ECF}" type="parTrans" cxnId="{0B92AB70-0360-4D4F-B949-4FFD9F8CDA22}">
      <dgm:prSet/>
      <dgm:spPr/>
      <dgm:t>
        <a:bodyPr/>
        <a:lstStyle/>
        <a:p>
          <a:endParaRPr lang="en-US"/>
        </a:p>
      </dgm:t>
    </dgm:pt>
    <dgm:pt modelId="{C795BD2E-198C-4F57-AB39-9417552319F1}" type="sibTrans" cxnId="{0B92AB70-0360-4D4F-B949-4FFD9F8CDA22}">
      <dgm:prSet/>
      <dgm:spPr/>
      <dgm:t>
        <a:bodyPr/>
        <a:lstStyle/>
        <a:p>
          <a:endParaRPr lang="en-US"/>
        </a:p>
      </dgm:t>
    </dgm:pt>
    <dgm:pt modelId="{DDBF189C-C26E-462F-AF0A-88579527F25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Carers</a:t>
          </a:r>
        </a:p>
      </dgm:t>
    </dgm:pt>
    <dgm:pt modelId="{3D0BE713-10A9-4188-AD57-44966BB216DE}" type="parTrans" cxnId="{30611215-F304-499B-BB0D-56B97CED7FAA}">
      <dgm:prSet/>
      <dgm:spPr/>
      <dgm:t>
        <a:bodyPr/>
        <a:lstStyle/>
        <a:p>
          <a:endParaRPr lang="en-US"/>
        </a:p>
      </dgm:t>
    </dgm:pt>
    <dgm:pt modelId="{0494F7CC-B350-4C0C-800E-2B2F6C6F67FC}" type="sibTrans" cxnId="{30611215-F304-499B-BB0D-56B97CED7FAA}">
      <dgm:prSet/>
      <dgm:spPr/>
      <dgm:t>
        <a:bodyPr/>
        <a:lstStyle/>
        <a:p>
          <a:endParaRPr lang="en-US"/>
        </a:p>
      </dgm:t>
    </dgm:pt>
    <dgm:pt modelId="{F99245A2-A4B6-4B51-8856-434DD51C031D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quality employment, fair working conditions, addressing skills needs and workforce shortages, </a:t>
          </a:r>
          <a:r>
            <a:rPr lang="en-US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access to support services and social protection for informal carers, work-life balance</a:t>
          </a:r>
        </a:p>
      </dgm:t>
    </dgm:pt>
    <dgm:pt modelId="{62534F84-7F98-4886-9C7A-CAAF8689729D}" type="parTrans" cxnId="{FD9C54C0-5A06-458E-84A2-A3BC4534EC42}">
      <dgm:prSet/>
      <dgm:spPr/>
      <dgm:t>
        <a:bodyPr/>
        <a:lstStyle/>
        <a:p>
          <a:endParaRPr lang="en-US"/>
        </a:p>
      </dgm:t>
    </dgm:pt>
    <dgm:pt modelId="{9893F5AB-C00C-45CC-A18D-CBF1B4E5498E}" type="sibTrans" cxnId="{FD9C54C0-5A06-458E-84A2-A3BC4534EC42}">
      <dgm:prSet/>
      <dgm:spPr/>
      <dgm:t>
        <a:bodyPr/>
        <a:lstStyle/>
        <a:p>
          <a:endParaRPr lang="en-US"/>
        </a:p>
      </dgm:t>
    </dgm:pt>
    <dgm:pt modelId="{09865C3A-3B0B-4E74-8BA2-6D327CF5A39A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LTC quality framework, based on quality principles and quality assurance</a:t>
          </a:r>
        </a:p>
      </dgm:t>
    </dgm:pt>
    <dgm:pt modelId="{234B3F34-3B3C-4D62-B3A5-12A029B4B47C}" type="parTrans" cxnId="{229ADC28-62DE-41CF-8D2C-F668C84A92E7}">
      <dgm:prSet/>
      <dgm:spPr/>
      <dgm:t>
        <a:bodyPr/>
        <a:lstStyle/>
        <a:p>
          <a:endParaRPr lang="en-IE"/>
        </a:p>
      </dgm:t>
    </dgm:pt>
    <dgm:pt modelId="{7CB765B7-0D35-433F-BB0A-8A19D68A4ED1}" type="sibTrans" cxnId="{229ADC28-62DE-41CF-8D2C-F668C84A92E7}">
      <dgm:prSet/>
      <dgm:spPr/>
      <dgm:t>
        <a:bodyPr/>
        <a:lstStyle/>
        <a:p>
          <a:endParaRPr lang="en-IE"/>
        </a:p>
      </dgm:t>
    </dgm:pt>
    <dgm:pt modelId="{C83699EA-EE66-40E0-8B87-8F13D0AEED29}" type="pres">
      <dgm:prSet presAssocID="{EF8D179A-49BE-4340-BC92-8119A36A8868}" presName="root" presStyleCnt="0">
        <dgm:presLayoutVars>
          <dgm:dir/>
          <dgm:resizeHandles val="exact"/>
        </dgm:presLayoutVars>
      </dgm:prSet>
      <dgm:spPr/>
    </dgm:pt>
    <dgm:pt modelId="{12628FDA-8D3C-43EF-B641-9D5DBA4B9D3E}" type="pres">
      <dgm:prSet presAssocID="{1DCD75C3-E862-43DA-9D6D-402A76C56927}" presName="compNode" presStyleCnt="0"/>
      <dgm:spPr/>
    </dgm:pt>
    <dgm:pt modelId="{DA3E48FE-FB4E-48BA-9389-969B29DAAC58}" type="pres">
      <dgm:prSet presAssocID="{1DCD75C3-E862-43DA-9D6D-402A76C5692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uro with solid fill"/>
        </a:ext>
      </dgm:extLst>
    </dgm:pt>
    <dgm:pt modelId="{574D6298-2104-4FE0-8C18-F2ABE797AE59}" type="pres">
      <dgm:prSet presAssocID="{1DCD75C3-E862-43DA-9D6D-402A76C56927}" presName="iconSpace" presStyleCnt="0"/>
      <dgm:spPr/>
    </dgm:pt>
    <dgm:pt modelId="{B47E68C5-4010-4A2C-95B0-1C274B9F3E28}" type="pres">
      <dgm:prSet presAssocID="{1DCD75C3-E862-43DA-9D6D-402A76C56927}" presName="parTx" presStyleLbl="revTx" presStyleIdx="0" presStyleCnt="8">
        <dgm:presLayoutVars>
          <dgm:chMax val="0"/>
          <dgm:chPref val="0"/>
        </dgm:presLayoutVars>
      </dgm:prSet>
      <dgm:spPr/>
    </dgm:pt>
    <dgm:pt modelId="{2E5DF999-3E21-47B8-80A0-05B3F18A0326}" type="pres">
      <dgm:prSet presAssocID="{1DCD75C3-E862-43DA-9D6D-402A76C56927}" presName="txSpace" presStyleCnt="0"/>
      <dgm:spPr/>
    </dgm:pt>
    <dgm:pt modelId="{AD417885-9802-4217-A9F1-596FAEE98A6F}" type="pres">
      <dgm:prSet presAssocID="{1DCD75C3-E862-43DA-9D6D-402A76C56927}" presName="desTx" presStyleLbl="revTx" presStyleIdx="1" presStyleCnt="8">
        <dgm:presLayoutVars/>
      </dgm:prSet>
      <dgm:spPr/>
    </dgm:pt>
    <dgm:pt modelId="{5060533F-D2B9-46F3-8E46-7AB3A9FFB5E0}" type="pres">
      <dgm:prSet presAssocID="{C1C7A912-A64F-4008-95CC-1068722EB96F}" presName="sibTrans" presStyleCnt="0"/>
      <dgm:spPr/>
    </dgm:pt>
    <dgm:pt modelId="{F5D1B62A-385B-4F27-94B1-29013DD1A9CF}" type="pres">
      <dgm:prSet presAssocID="{23A1BA1C-44E3-49D3-BB51-838C67FA5C87}" presName="compNode" presStyleCnt="0"/>
      <dgm:spPr/>
    </dgm:pt>
    <dgm:pt modelId="{DB10B19D-8564-49EA-92AE-BA3BBD4F4BE9}" type="pres">
      <dgm:prSet presAssocID="{23A1BA1C-44E3-49D3-BB51-838C67FA5C8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 with solid fill"/>
        </a:ext>
      </dgm:extLst>
    </dgm:pt>
    <dgm:pt modelId="{08541AE4-A722-4E2D-AC40-522B7E6A11AB}" type="pres">
      <dgm:prSet presAssocID="{23A1BA1C-44E3-49D3-BB51-838C67FA5C87}" presName="iconSpace" presStyleCnt="0"/>
      <dgm:spPr/>
    </dgm:pt>
    <dgm:pt modelId="{BF410929-1745-4E9B-A8B9-6CA7DB3E95C0}" type="pres">
      <dgm:prSet presAssocID="{23A1BA1C-44E3-49D3-BB51-838C67FA5C87}" presName="parTx" presStyleLbl="revTx" presStyleIdx="2" presStyleCnt="8">
        <dgm:presLayoutVars>
          <dgm:chMax val="0"/>
          <dgm:chPref val="0"/>
        </dgm:presLayoutVars>
      </dgm:prSet>
      <dgm:spPr/>
    </dgm:pt>
    <dgm:pt modelId="{2D4DC8A2-CEA1-4EB4-903B-5F823483F8C1}" type="pres">
      <dgm:prSet presAssocID="{23A1BA1C-44E3-49D3-BB51-838C67FA5C87}" presName="txSpace" presStyleCnt="0"/>
      <dgm:spPr/>
    </dgm:pt>
    <dgm:pt modelId="{A3E01FBE-6336-49D7-ACF4-0C09D8B01134}" type="pres">
      <dgm:prSet presAssocID="{23A1BA1C-44E3-49D3-BB51-838C67FA5C87}" presName="desTx" presStyleLbl="revTx" presStyleIdx="3" presStyleCnt="8">
        <dgm:presLayoutVars/>
      </dgm:prSet>
      <dgm:spPr/>
    </dgm:pt>
    <dgm:pt modelId="{780FE5AC-340B-443D-8EC2-5057DAC7E807}" type="pres">
      <dgm:prSet presAssocID="{553DD90B-7A14-4123-B7E7-4E33FFEA3757}" presName="sibTrans" presStyleCnt="0"/>
      <dgm:spPr/>
    </dgm:pt>
    <dgm:pt modelId="{48B90279-E689-4EA6-A911-D854E84AFFF1}" type="pres">
      <dgm:prSet presAssocID="{B1F3241C-CD46-45B0-B955-B39E7E336E94}" presName="compNode" presStyleCnt="0"/>
      <dgm:spPr/>
    </dgm:pt>
    <dgm:pt modelId="{EE9A7157-206A-4560-9527-95C052835645}" type="pres">
      <dgm:prSet presAssocID="{B1F3241C-CD46-45B0-B955-B39E7E336E9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 Badge with solid fill"/>
        </a:ext>
      </dgm:extLst>
    </dgm:pt>
    <dgm:pt modelId="{FE7DE6B8-D295-44E2-BC7C-EB485292FFD3}" type="pres">
      <dgm:prSet presAssocID="{B1F3241C-CD46-45B0-B955-B39E7E336E94}" presName="iconSpace" presStyleCnt="0"/>
      <dgm:spPr/>
    </dgm:pt>
    <dgm:pt modelId="{0051C652-AA06-42EF-A519-1742C3F7CDFA}" type="pres">
      <dgm:prSet presAssocID="{B1F3241C-CD46-45B0-B955-B39E7E336E94}" presName="parTx" presStyleLbl="revTx" presStyleIdx="4" presStyleCnt="8">
        <dgm:presLayoutVars>
          <dgm:chMax val="0"/>
          <dgm:chPref val="0"/>
        </dgm:presLayoutVars>
      </dgm:prSet>
      <dgm:spPr/>
    </dgm:pt>
    <dgm:pt modelId="{7BF59CB6-C1D8-4DA2-B6C8-B4BE21B700BC}" type="pres">
      <dgm:prSet presAssocID="{B1F3241C-CD46-45B0-B955-B39E7E336E94}" presName="txSpace" presStyleCnt="0"/>
      <dgm:spPr/>
    </dgm:pt>
    <dgm:pt modelId="{E01F0A89-90CF-4E21-9698-FE17F0733366}" type="pres">
      <dgm:prSet presAssocID="{B1F3241C-CD46-45B0-B955-B39E7E336E94}" presName="desTx" presStyleLbl="revTx" presStyleIdx="5" presStyleCnt="8">
        <dgm:presLayoutVars/>
      </dgm:prSet>
      <dgm:spPr/>
    </dgm:pt>
    <dgm:pt modelId="{DE2DA992-D678-4579-BC7B-BD61C9B1C848}" type="pres">
      <dgm:prSet presAssocID="{C795BD2E-198C-4F57-AB39-9417552319F1}" presName="sibTrans" presStyleCnt="0"/>
      <dgm:spPr/>
    </dgm:pt>
    <dgm:pt modelId="{C355D7FC-47C4-4D12-A2C1-321F7289A067}" type="pres">
      <dgm:prSet presAssocID="{DDBF189C-C26E-462F-AF0A-88579527F256}" presName="compNode" presStyleCnt="0"/>
      <dgm:spPr/>
    </dgm:pt>
    <dgm:pt modelId="{461D6D8B-83B0-41CD-9520-54F02FF259A2}" type="pres">
      <dgm:prSet presAssocID="{DDBF189C-C26E-462F-AF0A-88579527F25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with solid fill"/>
        </a:ext>
      </dgm:extLst>
    </dgm:pt>
    <dgm:pt modelId="{C8118E8A-C298-4065-AE64-94B97B4E885F}" type="pres">
      <dgm:prSet presAssocID="{DDBF189C-C26E-462F-AF0A-88579527F256}" presName="iconSpace" presStyleCnt="0"/>
      <dgm:spPr/>
    </dgm:pt>
    <dgm:pt modelId="{0BB2AA6E-C22E-48A3-A2EF-C14FB5C6DA26}" type="pres">
      <dgm:prSet presAssocID="{DDBF189C-C26E-462F-AF0A-88579527F256}" presName="parTx" presStyleLbl="revTx" presStyleIdx="6" presStyleCnt="8">
        <dgm:presLayoutVars>
          <dgm:chMax val="0"/>
          <dgm:chPref val="0"/>
        </dgm:presLayoutVars>
      </dgm:prSet>
      <dgm:spPr/>
    </dgm:pt>
    <dgm:pt modelId="{99BDB5A3-1D61-41BA-8DE2-6D8D0BC4D957}" type="pres">
      <dgm:prSet presAssocID="{DDBF189C-C26E-462F-AF0A-88579527F256}" presName="txSpace" presStyleCnt="0"/>
      <dgm:spPr/>
    </dgm:pt>
    <dgm:pt modelId="{7F72A008-04A8-451A-B9F6-9A44E42B0BE0}" type="pres">
      <dgm:prSet presAssocID="{DDBF189C-C26E-462F-AF0A-88579527F256}" presName="desTx" presStyleLbl="revTx" presStyleIdx="7" presStyleCnt="8">
        <dgm:presLayoutVars/>
      </dgm:prSet>
      <dgm:spPr/>
    </dgm:pt>
  </dgm:ptLst>
  <dgm:cxnLst>
    <dgm:cxn modelId="{9ACED310-4889-43F2-8FA4-3B0D6592A186}" srcId="{1DCD75C3-E862-43DA-9D6D-402A76C56927}" destId="{42702011-3D1F-4CA7-8809-32606242E296}" srcOrd="0" destOrd="0" parTransId="{F507600A-B59F-4B7B-B7CA-4FAA077CF3C6}" sibTransId="{9977A460-55AA-4FC4-9178-3AC10DBD4508}"/>
    <dgm:cxn modelId="{30611215-F304-499B-BB0D-56B97CED7FAA}" srcId="{EF8D179A-49BE-4340-BC92-8119A36A8868}" destId="{DDBF189C-C26E-462F-AF0A-88579527F256}" srcOrd="3" destOrd="0" parTransId="{3D0BE713-10A9-4188-AD57-44966BB216DE}" sibTransId="{0494F7CC-B350-4C0C-800E-2B2F6C6F67FC}"/>
    <dgm:cxn modelId="{F2F00A17-9563-4C09-8AB6-F7BE8200B37D}" type="presOf" srcId="{09865C3A-3B0B-4E74-8BA2-6D327CF5A39A}" destId="{E01F0A89-90CF-4E21-9698-FE17F0733366}" srcOrd="0" destOrd="0" presId="urn:microsoft.com/office/officeart/2018/5/layout/CenteredIconLabelDescriptionList"/>
    <dgm:cxn modelId="{8C2BA320-8067-431A-8D6E-77474832F7FF}" type="presOf" srcId="{EF8D179A-49BE-4340-BC92-8119A36A8868}" destId="{C83699EA-EE66-40E0-8B87-8F13D0AEED29}" srcOrd="0" destOrd="0" presId="urn:microsoft.com/office/officeart/2018/5/layout/CenteredIconLabelDescriptionList"/>
    <dgm:cxn modelId="{229ADC28-62DE-41CF-8D2C-F668C84A92E7}" srcId="{B1F3241C-CD46-45B0-B955-B39E7E336E94}" destId="{09865C3A-3B0B-4E74-8BA2-6D327CF5A39A}" srcOrd="0" destOrd="0" parTransId="{234B3F34-3B3C-4D62-B3A5-12A029B4B47C}" sibTransId="{7CB765B7-0D35-433F-BB0A-8A19D68A4ED1}"/>
    <dgm:cxn modelId="{0AD6BC5D-C336-4DD4-9203-F1645725465C}" type="presOf" srcId="{B1F3241C-CD46-45B0-B955-B39E7E336E94}" destId="{0051C652-AA06-42EF-A519-1742C3F7CDFA}" srcOrd="0" destOrd="0" presId="urn:microsoft.com/office/officeart/2018/5/layout/CenteredIconLabelDescriptionList"/>
    <dgm:cxn modelId="{4114FC5F-BBC3-416B-A46D-7EF61A093AD9}" srcId="{EF8D179A-49BE-4340-BC92-8119A36A8868}" destId="{1DCD75C3-E862-43DA-9D6D-402A76C56927}" srcOrd="0" destOrd="0" parTransId="{4C72B602-2333-4AE4-8091-A76E0AAC142C}" sibTransId="{C1C7A912-A64F-4008-95CC-1068722EB96F}"/>
    <dgm:cxn modelId="{7DBF4065-4C89-4FFA-AC66-ADD478638B9A}" type="presOf" srcId="{1DCD75C3-E862-43DA-9D6D-402A76C56927}" destId="{B47E68C5-4010-4A2C-95B0-1C274B9F3E28}" srcOrd="0" destOrd="0" presId="urn:microsoft.com/office/officeart/2018/5/layout/CenteredIconLabelDescriptionList"/>
    <dgm:cxn modelId="{0B92AB70-0360-4D4F-B949-4FFD9F8CDA22}" srcId="{EF8D179A-49BE-4340-BC92-8119A36A8868}" destId="{B1F3241C-CD46-45B0-B955-B39E7E336E94}" srcOrd="2" destOrd="0" parTransId="{8FB671F8-3EBF-4C4C-8D00-15C741998ECF}" sibTransId="{C795BD2E-198C-4F57-AB39-9417552319F1}"/>
    <dgm:cxn modelId="{1F48C353-E53C-4F5C-BB3A-3D4C0ED3C236}" type="presOf" srcId="{DDBF189C-C26E-462F-AF0A-88579527F256}" destId="{0BB2AA6E-C22E-48A3-A2EF-C14FB5C6DA26}" srcOrd="0" destOrd="0" presId="urn:microsoft.com/office/officeart/2018/5/layout/CenteredIconLabelDescriptionList"/>
    <dgm:cxn modelId="{9F0A4686-B67E-49A4-9AEA-CBE5EB124FD8}" srcId="{23A1BA1C-44E3-49D3-BB51-838C67FA5C87}" destId="{901A0A79-9770-4BDF-91C5-133FB6E7C202}" srcOrd="0" destOrd="0" parTransId="{0D4E602C-C578-42BB-9085-36F5EBA989BB}" sibTransId="{B5D74155-6451-4AF8-8922-25468D6E4213}"/>
    <dgm:cxn modelId="{E4246093-41B0-4DAA-8291-868FBB873573}" type="presOf" srcId="{23A1BA1C-44E3-49D3-BB51-838C67FA5C87}" destId="{BF410929-1745-4E9B-A8B9-6CA7DB3E95C0}" srcOrd="0" destOrd="0" presId="urn:microsoft.com/office/officeart/2018/5/layout/CenteredIconLabelDescriptionList"/>
    <dgm:cxn modelId="{F8DA71AF-8ECA-46C5-A197-2BDE05886703}" type="presOf" srcId="{901A0A79-9770-4BDF-91C5-133FB6E7C202}" destId="{A3E01FBE-6336-49D7-ACF4-0C09D8B01134}" srcOrd="0" destOrd="0" presId="urn:microsoft.com/office/officeart/2018/5/layout/CenteredIconLabelDescriptionList"/>
    <dgm:cxn modelId="{FD9C54C0-5A06-458E-84A2-A3BC4534EC42}" srcId="{DDBF189C-C26E-462F-AF0A-88579527F256}" destId="{F99245A2-A4B6-4B51-8856-434DD51C031D}" srcOrd="0" destOrd="0" parTransId="{62534F84-7F98-4886-9C7A-CAAF8689729D}" sibTransId="{9893F5AB-C00C-45CC-A18D-CBF1B4E5498E}"/>
    <dgm:cxn modelId="{6BA769C4-89E6-421D-B29E-7518D8C2ABA9}" type="presOf" srcId="{F99245A2-A4B6-4B51-8856-434DD51C031D}" destId="{7F72A008-04A8-451A-B9F6-9A44E42B0BE0}" srcOrd="0" destOrd="0" presId="urn:microsoft.com/office/officeart/2018/5/layout/CenteredIconLabelDescriptionList"/>
    <dgm:cxn modelId="{8D407AD7-7E8D-471F-B5A2-0BB54A979DFE}" type="presOf" srcId="{42702011-3D1F-4CA7-8809-32606242E296}" destId="{AD417885-9802-4217-A9F1-596FAEE98A6F}" srcOrd="0" destOrd="0" presId="urn:microsoft.com/office/officeart/2018/5/layout/CenteredIconLabelDescriptionList"/>
    <dgm:cxn modelId="{32CBCAE7-F9C5-453D-B975-C4473EA647C9}" srcId="{EF8D179A-49BE-4340-BC92-8119A36A8868}" destId="{23A1BA1C-44E3-49D3-BB51-838C67FA5C87}" srcOrd="1" destOrd="0" parTransId="{264026D2-83E7-4023-82E2-87C835B18DC3}" sibTransId="{553DD90B-7A14-4123-B7E7-4E33FFEA3757}"/>
    <dgm:cxn modelId="{1B4BED66-6AFF-4BB8-A59E-8F596EA1E6C2}" type="presParOf" srcId="{C83699EA-EE66-40E0-8B87-8F13D0AEED29}" destId="{12628FDA-8D3C-43EF-B641-9D5DBA4B9D3E}" srcOrd="0" destOrd="0" presId="urn:microsoft.com/office/officeart/2018/5/layout/CenteredIconLabelDescriptionList"/>
    <dgm:cxn modelId="{44924A8A-1098-4B73-AB83-2CD518384CC5}" type="presParOf" srcId="{12628FDA-8D3C-43EF-B641-9D5DBA4B9D3E}" destId="{DA3E48FE-FB4E-48BA-9389-969B29DAAC58}" srcOrd="0" destOrd="0" presId="urn:microsoft.com/office/officeart/2018/5/layout/CenteredIconLabelDescriptionList"/>
    <dgm:cxn modelId="{2AAD8A0A-DD72-4753-B47C-50F0B79F1E00}" type="presParOf" srcId="{12628FDA-8D3C-43EF-B641-9D5DBA4B9D3E}" destId="{574D6298-2104-4FE0-8C18-F2ABE797AE59}" srcOrd="1" destOrd="0" presId="urn:microsoft.com/office/officeart/2018/5/layout/CenteredIconLabelDescriptionList"/>
    <dgm:cxn modelId="{F8D780B6-256E-4028-892C-5D341193A086}" type="presParOf" srcId="{12628FDA-8D3C-43EF-B641-9D5DBA4B9D3E}" destId="{B47E68C5-4010-4A2C-95B0-1C274B9F3E28}" srcOrd="2" destOrd="0" presId="urn:microsoft.com/office/officeart/2018/5/layout/CenteredIconLabelDescriptionList"/>
    <dgm:cxn modelId="{232C1388-680D-4E86-9069-FA8EC62D20D2}" type="presParOf" srcId="{12628FDA-8D3C-43EF-B641-9D5DBA4B9D3E}" destId="{2E5DF999-3E21-47B8-80A0-05B3F18A0326}" srcOrd="3" destOrd="0" presId="urn:microsoft.com/office/officeart/2018/5/layout/CenteredIconLabelDescriptionList"/>
    <dgm:cxn modelId="{1B19E5A3-7514-446C-A4CC-81720055860C}" type="presParOf" srcId="{12628FDA-8D3C-43EF-B641-9D5DBA4B9D3E}" destId="{AD417885-9802-4217-A9F1-596FAEE98A6F}" srcOrd="4" destOrd="0" presId="urn:microsoft.com/office/officeart/2018/5/layout/CenteredIconLabelDescriptionList"/>
    <dgm:cxn modelId="{F48F0403-DCE8-4D36-8101-B070D70D47E1}" type="presParOf" srcId="{C83699EA-EE66-40E0-8B87-8F13D0AEED29}" destId="{5060533F-D2B9-46F3-8E46-7AB3A9FFB5E0}" srcOrd="1" destOrd="0" presId="urn:microsoft.com/office/officeart/2018/5/layout/CenteredIconLabelDescriptionList"/>
    <dgm:cxn modelId="{93B0AB3F-3AA7-469D-B5B4-4801AD9D6D61}" type="presParOf" srcId="{C83699EA-EE66-40E0-8B87-8F13D0AEED29}" destId="{F5D1B62A-385B-4F27-94B1-29013DD1A9CF}" srcOrd="2" destOrd="0" presId="urn:microsoft.com/office/officeart/2018/5/layout/CenteredIconLabelDescriptionList"/>
    <dgm:cxn modelId="{5DD1AF40-5E64-442A-9727-29D9E3EF1BEC}" type="presParOf" srcId="{F5D1B62A-385B-4F27-94B1-29013DD1A9CF}" destId="{DB10B19D-8564-49EA-92AE-BA3BBD4F4BE9}" srcOrd="0" destOrd="0" presId="urn:microsoft.com/office/officeart/2018/5/layout/CenteredIconLabelDescriptionList"/>
    <dgm:cxn modelId="{A90F7B19-358B-43E1-A879-045BE2A62198}" type="presParOf" srcId="{F5D1B62A-385B-4F27-94B1-29013DD1A9CF}" destId="{08541AE4-A722-4E2D-AC40-522B7E6A11AB}" srcOrd="1" destOrd="0" presId="urn:microsoft.com/office/officeart/2018/5/layout/CenteredIconLabelDescriptionList"/>
    <dgm:cxn modelId="{35DDE7A0-AA86-4C46-B188-23A1C008C1A4}" type="presParOf" srcId="{F5D1B62A-385B-4F27-94B1-29013DD1A9CF}" destId="{BF410929-1745-4E9B-A8B9-6CA7DB3E95C0}" srcOrd="2" destOrd="0" presId="urn:microsoft.com/office/officeart/2018/5/layout/CenteredIconLabelDescriptionList"/>
    <dgm:cxn modelId="{FDE1A03C-CFDB-49DA-86A8-AE3DFE2691BA}" type="presParOf" srcId="{F5D1B62A-385B-4F27-94B1-29013DD1A9CF}" destId="{2D4DC8A2-CEA1-4EB4-903B-5F823483F8C1}" srcOrd="3" destOrd="0" presId="urn:microsoft.com/office/officeart/2018/5/layout/CenteredIconLabelDescriptionList"/>
    <dgm:cxn modelId="{0EE2992B-CABD-45D1-8C3F-BBB87C659925}" type="presParOf" srcId="{F5D1B62A-385B-4F27-94B1-29013DD1A9CF}" destId="{A3E01FBE-6336-49D7-ACF4-0C09D8B01134}" srcOrd="4" destOrd="0" presId="urn:microsoft.com/office/officeart/2018/5/layout/CenteredIconLabelDescriptionList"/>
    <dgm:cxn modelId="{D0232BA0-0E1F-4907-8E3E-6BEB0C052730}" type="presParOf" srcId="{C83699EA-EE66-40E0-8B87-8F13D0AEED29}" destId="{780FE5AC-340B-443D-8EC2-5057DAC7E807}" srcOrd="3" destOrd="0" presId="urn:microsoft.com/office/officeart/2018/5/layout/CenteredIconLabelDescriptionList"/>
    <dgm:cxn modelId="{45256F7F-58B6-469D-BAA3-75AD20B69E98}" type="presParOf" srcId="{C83699EA-EE66-40E0-8B87-8F13D0AEED29}" destId="{48B90279-E689-4EA6-A911-D854E84AFFF1}" srcOrd="4" destOrd="0" presId="urn:microsoft.com/office/officeart/2018/5/layout/CenteredIconLabelDescriptionList"/>
    <dgm:cxn modelId="{4AFBB906-CEA9-49A8-A25E-49923B8DEA20}" type="presParOf" srcId="{48B90279-E689-4EA6-A911-D854E84AFFF1}" destId="{EE9A7157-206A-4560-9527-95C052835645}" srcOrd="0" destOrd="0" presId="urn:microsoft.com/office/officeart/2018/5/layout/CenteredIconLabelDescriptionList"/>
    <dgm:cxn modelId="{6E3BF6C7-4530-4713-80E5-0C10432DFC92}" type="presParOf" srcId="{48B90279-E689-4EA6-A911-D854E84AFFF1}" destId="{FE7DE6B8-D295-44E2-BC7C-EB485292FFD3}" srcOrd="1" destOrd="0" presId="urn:microsoft.com/office/officeart/2018/5/layout/CenteredIconLabelDescriptionList"/>
    <dgm:cxn modelId="{975A0288-8364-4C48-A4E2-9E613606F6C3}" type="presParOf" srcId="{48B90279-E689-4EA6-A911-D854E84AFFF1}" destId="{0051C652-AA06-42EF-A519-1742C3F7CDFA}" srcOrd="2" destOrd="0" presId="urn:microsoft.com/office/officeart/2018/5/layout/CenteredIconLabelDescriptionList"/>
    <dgm:cxn modelId="{31DEECA9-8F08-404B-B579-C5E6ED0BA2A7}" type="presParOf" srcId="{48B90279-E689-4EA6-A911-D854E84AFFF1}" destId="{7BF59CB6-C1D8-4DA2-B6C8-B4BE21B700BC}" srcOrd="3" destOrd="0" presId="urn:microsoft.com/office/officeart/2018/5/layout/CenteredIconLabelDescriptionList"/>
    <dgm:cxn modelId="{E3872611-7E28-493C-B962-4983013BFF8A}" type="presParOf" srcId="{48B90279-E689-4EA6-A911-D854E84AFFF1}" destId="{E01F0A89-90CF-4E21-9698-FE17F0733366}" srcOrd="4" destOrd="0" presId="urn:microsoft.com/office/officeart/2018/5/layout/CenteredIconLabelDescriptionList"/>
    <dgm:cxn modelId="{721CA606-761C-41DB-8C4C-EA520C401D40}" type="presParOf" srcId="{C83699EA-EE66-40E0-8B87-8F13D0AEED29}" destId="{DE2DA992-D678-4579-BC7B-BD61C9B1C848}" srcOrd="5" destOrd="0" presId="urn:microsoft.com/office/officeart/2018/5/layout/CenteredIconLabelDescriptionList"/>
    <dgm:cxn modelId="{404CD1E7-F314-468A-BE8E-81B76125BF26}" type="presParOf" srcId="{C83699EA-EE66-40E0-8B87-8F13D0AEED29}" destId="{C355D7FC-47C4-4D12-A2C1-321F7289A067}" srcOrd="6" destOrd="0" presId="urn:microsoft.com/office/officeart/2018/5/layout/CenteredIconLabelDescriptionList"/>
    <dgm:cxn modelId="{1750CB31-23D3-4B80-83EF-67F6D111EC01}" type="presParOf" srcId="{C355D7FC-47C4-4D12-A2C1-321F7289A067}" destId="{461D6D8B-83B0-41CD-9520-54F02FF259A2}" srcOrd="0" destOrd="0" presId="urn:microsoft.com/office/officeart/2018/5/layout/CenteredIconLabelDescriptionList"/>
    <dgm:cxn modelId="{D8F806FA-326F-4D93-A54C-04626752B1B8}" type="presParOf" srcId="{C355D7FC-47C4-4D12-A2C1-321F7289A067}" destId="{C8118E8A-C298-4065-AE64-94B97B4E885F}" srcOrd="1" destOrd="0" presId="urn:microsoft.com/office/officeart/2018/5/layout/CenteredIconLabelDescriptionList"/>
    <dgm:cxn modelId="{68438F0E-9363-4B5F-8C1A-F1152606480F}" type="presParOf" srcId="{C355D7FC-47C4-4D12-A2C1-321F7289A067}" destId="{0BB2AA6E-C22E-48A3-A2EF-C14FB5C6DA26}" srcOrd="2" destOrd="0" presId="urn:microsoft.com/office/officeart/2018/5/layout/CenteredIconLabelDescriptionList"/>
    <dgm:cxn modelId="{79CDF661-6B50-4AA4-993E-F71969F65577}" type="presParOf" srcId="{C355D7FC-47C4-4D12-A2C1-321F7289A067}" destId="{99BDB5A3-1D61-41BA-8DE2-6D8D0BC4D957}" srcOrd="3" destOrd="0" presId="urn:microsoft.com/office/officeart/2018/5/layout/CenteredIconLabelDescriptionList"/>
    <dgm:cxn modelId="{2D2DD2A6-D7BC-4444-8273-040BC1E44882}" type="presParOf" srcId="{C355D7FC-47C4-4D12-A2C1-321F7289A067}" destId="{7F72A008-04A8-451A-B9F6-9A44E42B0BE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F8F36E-26AC-49D3-AD83-162C32F36C42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8BFC52-33B9-42BC-B998-99581A060D32}">
      <dgm:prSet phldrT="[Text]"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IE" sz="800" b="1" kern="1200" dirty="0">
              <a:solidFill>
                <a:schemeClr val="tx2"/>
              </a:solidFill>
              <a:latin typeface="+mj-lt"/>
            </a:rPr>
            <a:t>National LTC </a:t>
          </a:r>
          <a:r>
            <a:rPr lang="en-IE" sz="800" b="1" kern="1200" dirty="0">
              <a:solidFill>
                <a:schemeClr val="tx2"/>
              </a:solidFill>
              <a:latin typeface="+mj-lt"/>
              <a:ea typeface="+mn-ea"/>
              <a:cs typeface="+mn-cs"/>
            </a:rPr>
            <a:t>coordinators</a:t>
          </a:r>
          <a:endParaRPr lang="en-GB" sz="800" b="1" kern="1200" dirty="0">
            <a:solidFill>
              <a:schemeClr val="tx2"/>
            </a:solidFill>
            <a:latin typeface="+mj-lt"/>
            <a:ea typeface="+mn-ea"/>
            <a:cs typeface="+mn-cs"/>
          </a:endParaRPr>
        </a:p>
      </dgm:t>
    </dgm:pt>
    <dgm:pt modelId="{3B49F314-EA2F-4CF4-848D-40DBC5FB7578}" type="parTrans" cxnId="{0D963FE3-0FDB-4E26-8C0B-E1967E63184A}">
      <dgm:prSet/>
      <dgm:spPr/>
      <dgm:t>
        <a:bodyPr/>
        <a:lstStyle/>
        <a:p>
          <a:endParaRPr lang="en-GB"/>
        </a:p>
      </dgm:t>
    </dgm:pt>
    <dgm:pt modelId="{E35F0605-FD0B-41C5-BFD5-2D0C45EF4775}" type="sibTrans" cxnId="{0D963FE3-0FDB-4E26-8C0B-E1967E63184A}">
      <dgm:prSet/>
      <dgm:spPr/>
      <dgm:t>
        <a:bodyPr/>
        <a:lstStyle/>
        <a:p>
          <a:endParaRPr lang="en-GB"/>
        </a:p>
      </dgm:t>
    </dgm:pt>
    <dgm:pt modelId="{7196B66B-AF68-482A-B3A9-075A11EBB296}">
      <dgm:prSet phldrT="[Text]" custT="1"/>
      <dgm:spPr>
        <a:solidFill>
          <a:schemeClr val="accent3">
            <a:lumMod val="20000"/>
            <a:lumOff val="80000"/>
            <a:alpha val="50000"/>
          </a:schemeClr>
        </a:solidFill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Indicator-based monitoring framework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gm:t>
    </dgm:pt>
    <dgm:pt modelId="{2B3E6349-DD6F-42E7-A20E-1AFF5AB5032B}" type="parTrans" cxnId="{0CA4E290-185E-45B3-A476-F6DA1E4EDC3E}">
      <dgm:prSet/>
      <dgm:spPr/>
      <dgm:t>
        <a:bodyPr/>
        <a:lstStyle/>
        <a:p>
          <a:endParaRPr lang="en-GB"/>
        </a:p>
      </dgm:t>
    </dgm:pt>
    <dgm:pt modelId="{7F787307-9BF0-43AB-B224-1336100D91C5}" type="sibTrans" cxnId="{0CA4E290-185E-45B3-A476-F6DA1E4EDC3E}">
      <dgm:prSet/>
      <dgm:spPr/>
      <dgm:t>
        <a:bodyPr/>
        <a:lstStyle/>
        <a:p>
          <a:endParaRPr lang="en-GB"/>
        </a:p>
      </dgm:t>
    </dgm:pt>
    <dgm:pt modelId="{BF9E0DE5-56F1-4216-B3A9-913185EF735A}">
      <dgm:prSet phldrT="[Text]"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Mutual learning and technical support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gm:t>
    </dgm:pt>
    <dgm:pt modelId="{73CD5D7F-16B5-4123-A3F6-DFC3C95A92B5}" type="parTrans" cxnId="{F861CBD6-E200-4227-A19E-6A41B5A99761}">
      <dgm:prSet/>
      <dgm:spPr/>
      <dgm:t>
        <a:bodyPr/>
        <a:lstStyle/>
        <a:p>
          <a:endParaRPr lang="en-GB"/>
        </a:p>
      </dgm:t>
    </dgm:pt>
    <dgm:pt modelId="{2BB5D54F-CECF-4C05-ADE1-AB74FE9EED9F}" type="sibTrans" cxnId="{F861CBD6-E200-4227-A19E-6A41B5A99761}">
      <dgm:prSet/>
      <dgm:spPr/>
      <dgm:t>
        <a:bodyPr/>
        <a:lstStyle/>
        <a:p>
          <a:endParaRPr lang="en-GB"/>
        </a:p>
      </dgm:t>
    </dgm:pt>
    <dgm:pt modelId="{81764FBB-F1CD-4361-B3F0-044ED647B3C5}">
      <dgm:prSet phldrT="[Text]"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Policy dialogue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gm:t>
    </dgm:pt>
    <dgm:pt modelId="{1846615F-0606-47BA-9899-9674450B0231}" type="parTrans" cxnId="{2E2CD686-5287-42F0-9D3E-A5388D0EA09B}">
      <dgm:prSet/>
      <dgm:spPr/>
      <dgm:t>
        <a:bodyPr/>
        <a:lstStyle/>
        <a:p>
          <a:endParaRPr lang="en-GB"/>
        </a:p>
      </dgm:t>
    </dgm:pt>
    <dgm:pt modelId="{9B14E04B-1206-4CEE-94C4-F0B660F58F52}" type="sibTrans" cxnId="{2E2CD686-5287-42F0-9D3E-A5388D0EA09B}">
      <dgm:prSet/>
      <dgm:spPr/>
      <dgm:t>
        <a:bodyPr/>
        <a:lstStyle/>
        <a:p>
          <a:endParaRPr lang="en-GB"/>
        </a:p>
      </dgm:t>
    </dgm:pt>
    <dgm:pt modelId="{872DDB56-B8EB-4895-BA71-E7FCF7CC4A29}">
      <dgm:prSet phldrT="[Text]" custT="1"/>
      <dgm:spPr>
        <a:solidFill>
          <a:schemeClr val="bg2"/>
        </a:solidFill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Implementation measures by June 2024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gm:t>
    </dgm:pt>
    <dgm:pt modelId="{D94DD8F7-67B6-41AB-AA5A-1DAB09F316A3}" type="parTrans" cxnId="{908CBFA9-E3FD-4EAC-BD71-774C9706FA83}">
      <dgm:prSet/>
      <dgm:spPr/>
      <dgm:t>
        <a:bodyPr/>
        <a:lstStyle/>
        <a:p>
          <a:endParaRPr lang="en-GB"/>
        </a:p>
      </dgm:t>
    </dgm:pt>
    <dgm:pt modelId="{5E10177B-AEFD-43B7-8C03-C57EA6EEA219}" type="sibTrans" cxnId="{908CBFA9-E3FD-4EAC-BD71-774C9706FA83}">
      <dgm:prSet/>
      <dgm:spPr/>
      <dgm:t>
        <a:bodyPr/>
        <a:lstStyle/>
        <a:p>
          <a:endParaRPr lang="en-GB"/>
        </a:p>
      </dgm:t>
    </dgm:pt>
    <dgm:pt modelId="{765F4243-7A8C-42E7-BDBA-2521B9786305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41D81DCA-3095-4B75-8A6C-F7EC97B83B71}" type="parTrans" cxnId="{86EAC4A4-02AE-41A7-9300-859281C6124B}">
      <dgm:prSet/>
      <dgm:spPr/>
      <dgm:t>
        <a:bodyPr/>
        <a:lstStyle/>
        <a:p>
          <a:endParaRPr lang="en-GB"/>
        </a:p>
      </dgm:t>
    </dgm:pt>
    <dgm:pt modelId="{3B184D2D-A48A-4FCA-A0A5-15467C6FABFC}" type="sibTrans" cxnId="{86EAC4A4-02AE-41A7-9300-859281C6124B}">
      <dgm:prSet/>
      <dgm:spPr/>
      <dgm:t>
        <a:bodyPr/>
        <a:lstStyle/>
        <a:p>
          <a:endParaRPr lang="en-GB"/>
        </a:p>
      </dgm:t>
    </dgm:pt>
    <dgm:pt modelId="{69CDEAA9-DCE6-4159-AB62-819D6DB9FF20}">
      <dgm:prSet phldrT="[Text]" custT="1"/>
      <dgm:spPr>
        <a:solidFill>
          <a:srgbClr val="E76C53">
            <a:lumMod val="20000"/>
            <a:lumOff val="8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4290" tIns="34290" rIns="34290" bIns="3429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Commission report to the Council in 2027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gm:t>
    </dgm:pt>
    <dgm:pt modelId="{9E859E47-2440-4D05-85EA-7E0BE8361A80}" type="parTrans" cxnId="{F68D04FC-DC1F-4BB5-B2F8-8BC9A9AC8CA5}">
      <dgm:prSet/>
      <dgm:spPr/>
      <dgm:t>
        <a:bodyPr/>
        <a:lstStyle/>
        <a:p>
          <a:endParaRPr lang="en-GB"/>
        </a:p>
      </dgm:t>
    </dgm:pt>
    <dgm:pt modelId="{7EB849E4-CA2A-4817-A8A3-82DE117C64BC}" type="sibTrans" cxnId="{F68D04FC-DC1F-4BB5-B2F8-8BC9A9AC8CA5}">
      <dgm:prSet/>
      <dgm:spPr/>
      <dgm:t>
        <a:bodyPr/>
        <a:lstStyle/>
        <a:p>
          <a:endParaRPr lang="en-GB"/>
        </a:p>
      </dgm:t>
    </dgm:pt>
    <dgm:pt modelId="{993DF2D6-1223-4720-A5F0-141CEC9F0605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C7D1368C-3979-46C8-8F95-87D26B178090}" type="sibTrans" cxnId="{82518767-C5E9-4C0E-B915-322F0B3E8FE8}">
      <dgm:prSet/>
      <dgm:spPr/>
      <dgm:t>
        <a:bodyPr/>
        <a:lstStyle/>
        <a:p>
          <a:endParaRPr lang="en-GB"/>
        </a:p>
      </dgm:t>
    </dgm:pt>
    <dgm:pt modelId="{FEFFC5F1-2A0B-4221-9AFC-C2C8F894BD05}" type="parTrans" cxnId="{82518767-C5E9-4C0E-B915-322F0B3E8FE8}">
      <dgm:prSet/>
      <dgm:spPr/>
      <dgm:t>
        <a:bodyPr/>
        <a:lstStyle/>
        <a:p>
          <a:endParaRPr lang="en-GB"/>
        </a:p>
      </dgm:t>
    </dgm:pt>
    <dgm:pt modelId="{B55AEBF8-AAF2-4F9B-B26F-F10B764243AB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E64B94CB-298C-49B1-A750-B88E209409C7}" type="sibTrans" cxnId="{863A6DB8-EC53-4658-8F80-9617450259FA}">
      <dgm:prSet/>
      <dgm:spPr/>
      <dgm:t>
        <a:bodyPr/>
        <a:lstStyle/>
        <a:p>
          <a:endParaRPr lang="en-GB"/>
        </a:p>
      </dgm:t>
    </dgm:pt>
    <dgm:pt modelId="{02E88580-C33F-405B-89D1-B1E1AD472CB4}" type="parTrans" cxnId="{863A6DB8-EC53-4658-8F80-9617450259FA}">
      <dgm:prSet/>
      <dgm:spPr/>
      <dgm:t>
        <a:bodyPr/>
        <a:lstStyle/>
        <a:p>
          <a:endParaRPr lang="en-GB"/>
        </a:p>
      </dgm:t>
    </dgm:pt>
    <dgm:pt modelId="{F2369409-60D3-4BB2-8FDF-444ADFCB6E5D}" type="pres">
      <dgm:prSet presAssocID="{E6F8F36E-26AC-49D3-AD83-162C32F36C42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A42E74B1-AB74-4DDB-A1F7-BCE6E420F855}" type="pres">
      <dgm:prSet presAssocID="{E6F8F36E-26AC-49D3-AD83-162C32F36C42}" presName="arc1" presStyleLbl="node1" presStyleIdx="0" presStyleCnt="4" custLinFactX="-38811" custLinFactNeighborX="-100000" custLinFactNeighborY="-2892"/>
      <dgm:spPr>
        <a:solidFill>
          <a:srgbClr val="1057A7"/>
        </a:solidFill>
      </dgm:spPr>
    </dgm:pt>
    <dgm:pt modelId="{D39A87F9-0CB2-4CDB-A555-F63C220117FE}" type="pres">
      <dgm:prSet presAssocID="{E6F8F36E-26AC-49D3-AD83-162C32F36C42}" presName="arc3" presStyleLbl="node1" presStyleIdx="1" presStyleCnt="4" custLinFactNeighborX="-80715" custLinFactNeighborY="-1167"/>
      <dgm:spPr>
        <a:solidFill>
          <a:srgbClr val="1057A7"/>
        </a:solidFill>
      </dgm:spPr>
    </dgm:pt>
    <dgm:pt modelId="{F7C02E3D-6194-47EC-BC7A-3E35BF0923EB}" type="pres">
      <dgm:prSet presAssocID="{E6F8F36E-26AC-49D3-AD83-162C32F36C42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</dgm:pt>
    <dgm:pt modelId="{3195FD8F-95CC-4A08-B5D5-09EA9D5FCA82}" type="pres">
      <dgm:prSet presAssocID="{E6F8F36E-26AC-49D3-AD83-162C32F36C42}" presName="arc2" presStyleLbl="node1" presStyleIdx="2" presStyleCnt="4" custLinFactNeighborX="34859" custLinFactNeighborY="-1507"/>
      <dgm:spPr>
        <a:solidFill>
          <a:srgbClr val="1057A7"/>
        </a:solidFill>
      </dgm:spPr>
    </dgm:pt>
    <dgm:pt modelId="{815FE808-F8BE-4FE6-B4C3-FE5756D6CF60}" type="pres">
      <dgm:prSet presAssocID="{E6F8F36E-26AC-49D3-AD83-162C32F36C42}" presName="arc4" presStyleLbl="node1" presStyleIdx="3" presStyleCnt="4" custLinFactX="14130" custLinFactNeighborX="100000" custLinFactNeighborY="-214"/>
      <dgm:spPr>
        <a:solidFill>
          <a:srgbClr val="1057A7"/>
        </a:solidFill>
      </dgm:spPr>
    </dgm:pt>
    <dgm:pt modelId="{1F26EE09-E050-4ED2-A255-41C447F9D6E6}" type="pres">
      <dgm:prSet presAssocID="{E6F8F36E-26AC-49D3-AD83-162C32F36C42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3B8B66E6-C222-4326-8E9E-E7A8AC987128}" type="pres">
      <dgm:prSet presAssocID="{E6F8F36E-26AC-49D3-AD83-162C32F36C42}" presName="middleComposite" presStyleCnt="0"/>
      <dgm:spPr/>
    </dgm:pt>
    <dgm:pt modelId="{A7256210-6363-4223-B322-D038CCCC7BD6}" type="pres">
      <dgm:prSet presAssocID="{81764FBB-F1CD-4361-B3F0-044ED647B3C5}" presName="circ1" presStyleLbl="vennNode1" presStyleIdx="0" presStyleCnt="8" custScaleX="215676" custScaleY="97565" custLinFactX="-7193" custLinFactNeighborX="-100000" custLinFactNeighborY="-17150"/>
      <dgm:spPr/>
    </dgm:pt>
    <dgm:pt modelId="{390B5268-DAF5-429C-9D54-7BF5879E4BF4}" type="pres">
      <dgm:prSet presAssocID="{81764FBB-F1CD-4361-B3F0-044ED647B3C5}" presName="circ1Tx" presStyleLbl="revTx" presStyleIdx="1" presStyleCnt="3">
        <dgm:presLayoutVars>
          <dgm:chMax val="0"/>
          <dgm:chPref val="0"/>
        </dgm:presLayoutVars>
      </dgm:prSet>
      <dgm:spPr/>
    </dgm:pt>
    <dgm:pt modelId="{6340DC91-5693-42A1-8348-289F9F540EB8}" type="pres">
      <dgm:prSet presAssocID="{872DDB56-B8EB-4895-BA71-E7FCF7CC4A29}" presName="circ2" presStyleLbl="vennNode1" presStyleIdx="1" presStyleCnt="8" custScaleX="276657" custScaleY="132120" custLinFactNeighborX="-10712" custLinFactNeighborY="18214"/>
      <dgm:spPr/>
    </dgm:pt>
    <dgm:pt modelId="{36304BCC-20CC-49C6-A42B-FA0ABA3CC27F}" type="pres">
      <dgm:prSet presAssocID="{872DDB56-B8EB-4895-BA71-E7FCF7CC4A29}" presName="circ2Tx" presStyleLbl="revTx" presStyleIdx="1" presStyleCnt="3">
        <dgm:presLayoutVars>
          <dgm:chMax val="0"/>
          <dgm:chPref val="0"/>
        </dgm:presLayoutVars>
      </dgm:prSet>
      <dgm:spPr/>
    </dgm:pt>
    <dgm:pt modelId="{8C56B992-30F6-48F7-A66E-5BCA63D818C4}" type="pres">
      <dgm:prSet presAssocID="{E6F8F36E-26AC-49D3-AD83-162C32F36C42}" presName="leftComposite" presStyleCnt="0"/>
      <dgm:spPr/>
    </dgm:pt>
    <dgm:pt modelId="{C42FD04D-C4E0-465D-B6D4-195808DF469E}" type="pres">
      <dgm:prSet presAssocID="{698BFC52-33B9-42BC-B998-99581A060D32}" presName="childText1_1" presStyleLbl="vennNode1" presStyleIdx="2" presStyleCnt="8" custFlipHor="1" custScaleX="395445" custScaleY="174513" custLinFactX="-374922" custLinFactNeighborX="-400000" custLinFactNeighborY="-9875">
        <dgm:presLayoutVars>
          <dgm:chMax val="0"/>
          <dgm:chPref val="0"/>
        </dgm:presLayoutVars>
      </dgm:prSet>
      <dgm:spPr/>
    </dgm:pt>
    <dgm:pt modelId="{C337D20E-2A68-43C6-9F53-3957D4E3FF33}" type="pres">
      <dgm:prSet presAssocID="{698BFC52-33B9-42BC-B998-99581A060D32}" presName="ellipse1" presStyleLbl="vennNode1" presStyleIdx="3" presStyleCnt="8" custScaleX="87743" custScaleY="97719" custLinFactX="-800000" custLinFactY="11101" custLinFactNeighborX="-896851" custLinFactNeighborY="100000"/>
      <dgm:spPr/>
    </dgm:pt>
    <dgm:pt modelId="{FB02733D-7A4C-4C7C-A962-BD142B41A851}" type="pres">
      <dgm:prSet presAssocID="{698BFC52-33B9-42BC-B998-99581A060D32}" presName="ellipse2" presStyleLbl="vennNode1" presStyleIdx="4" presStyleCnt="8" custLinFactX="-1000000" custLinFactY="-92235" custLinFactNeighborX="-1082617" custLinFactNeighborY="-100000"/>
      <dgm:spPr/>
    </dgm:pt>
    <dgm:pt modelId="{2BCBD4D3-7C9B-404F-92C1-0976C6E6DDD9}" type="pres">
      <dgm:prSet presAssocID="{7196B66B-AF68-482A-B3A9-075A11EBB296}" presName="childText1_2" presStyleLbl="vennNode1" presStyleIdx="5" presStyleCnt="8" custScaleX="287649" custScaleY="170778" custLinFactX="-283518" custLinFactNeighborX="-300000" custLinFactNeighborY="7098">
        <dgm:presLayoutVars>
          <dgm:chMax val="0"/>
          <dgm:chPref val="0"/>
        </dgm:presLayoutVars>
      </dgm:prSet>
      <dgm:spPr/>
    </dgm:pt>
    <dgm:pt modelId="{27300794-CBCC-4E2D-8499-417D08191920}" type="pres">
      <dgm:prSet presAssocID="{7196B66B-AF68-482A-B3A9-075A11EBB296}" presName="ellipse3" presStyleLbl="vennNode1" presStyleIdx="6" presStyleCnt="8" custLinFactX="-1041730" custLinFactY="50297" custLinFactNeighborX="-1100000" custLinFactNeighborY="100000"/>
      <dgm:spPr/>
    </dgm:pt>
    <dgm:pt modelId="{C4BF114A-FB4C-4F62-BCB6-2360B24CF128}" type="pres">
      <dgm:prSet presAssocID="{BF9E0DE5-56F1-4216-B3A9-913185EF735A}" presName="childText1_3" presStyleLbl="vennNode1" presStyleIdx="7" presStyleCnt="8" custScaleX="295421" custScaleY="177621" custLinFactX="-309980" custLinFactNeighborX="-400000" custLinFactNeighborY="8751">
        <dgm:presLayoutVars>
          <dgm:chMax val="0"/>
          <dgm:chPref val="0"/>
        </dgm:presLayoutVars>
      </dgm:prSet>
      <dgm:spPr/>
    </dgm:pt>
    <dgm:pt modelId="{72D18904-2194-40E7-855E-7373E9432D5C}" type="pres">
      <dgm:prSet presAssocID="{E6F8F36E-26AC-49D3-AD83-162C32F36C42}" presName="rightChild" presStyleLbl="node2" presStyleIdx="0" presStyleCnt="1" custScaleX="209017" custScaleY="133385" custLinFactX="100000" custLinFactNeighborX="153258" custLinFactNeighborY="-6008">
        <dgm:presLayoutVars>
          <dgm:chMax val="0"/>
          <dgm:chPref val="0"/>
        </dgm:presLayoutVars>
      </dgm:prSet>
      <dgm:spPr>
        <a:xfrm>
          <a:off x="6313717" y="78226"/>
          <a:ext cx="1288212" cy="821929"/>
        </a:xfrm>
        <a:prstGeom prst="ellipse">
          <a:avLst/>
        </a:prstGeom>
      </dgm:spPr>
    </dgm:pt>
    <dgm:pt modelId="{351868F3-9302-4982-97BE-1B6141E7B63B}" type="pres">
      <dgm:prSet presAssocID="{E6F8F36E-26AC-49D3-AD83-162C32F36C42}" presName="parentText1" presStyleLbl="revTx" presStyleIdx="2" presStyleCnt="3" custLinFactX="-5691" custLinFactNeighborX="-100000" custLinFactNeighborY="-33076">
        <dgm:presLayoutVars>
          <dgm:chMax val="4"/>
          <dgm:chPref val="3"/>
          <dgm:bulletEnabled val="1"/>
        </dgm:presLayoutVars>
      </dgm:prSet>
      <dgm:spPr/>
    </dgm:pt>
  </dgm:ptLst>
  <dgm:cxnLst>
    <dgm:cxn modelId="{35B15109-A3DF-4FFF-97DA-7958CFD148D9}" type="presOf" srcId="{872DDB56-B8EB-4895-BA71-E7FCF7CC4A29}" destId="{6340DC91-5693-42A1-8348-289F9F540EB8}" srcOrd="0" destOrd="0" presId="urn:microsoft.com/office/officeart/2009/3/layout/PhasedProcess"/>
    <dgm:cxn modelId="{82518767-C5E9-4C0E-B915-322F0B3E8FE8}" srcId="{E6F8F36E-26AC-49D3-AD83-162C32F36C42}" destId="{993DF2D6-1223-4720-A5F0-141CEC9F0605}" srcOrd="0" destOrd="0" parTransId="{FEFFC5F1-2A0B-4221-9AFC-C2C8F894BD05}" sibTransId="{C7D1368C-3979-46C8-8F95-87D26B178090}"/>
    <dgm:cxn modelId="{E4AD8849-B9B7-4682-AE7A-DB019FF52C4C}" type="presOf" srcId="{765F4243-7A8C-42E7-BDBA-2521B9786305}" destId="{1F26EE09-E050-4ED2-A255-41C447F9D6E6}" srcOrd="0" destOrd="0" presId="urn:microsoft.com/office/officeart/2009/3/layout/PhasedProcess"/>
    <dgm:cxn modelId="{9D2ECE6A-BE76-43E6-8C7C-D2C0A9F39828}" type="presOf" srcId="{81764FBB-F1CD-4361-B3F0-044ED647B3C5}" destId="{A7256210-6363-4223-B322-D038CCCC7BD6}" srcOrd="0" destOrd="0" presId="urn:microsoft.com/office/officeart/2009/3/layout/PhasedProcess"/>
    <dgm:cxn modelId="{5DA25D5A-88B2-47FA-BEC2-42FB0B8AF493}" type="presOf" srcId="{993DF2D6-1223-4720-A5F0-141CEC9F0605}" destId="{351868F3-9302-4982-97BE-1B6141E7B63B}" srcOrd="0" destOrd="0" presId="urn:microsoft.com/office/officeart/2009/3/layout/PhasedProcess"/>
    <dgm:cxn modelId="{68050E81-F78B-4D7D-BE93-1CA81346A054}" type="presOf" srcId="{872DDB56-B8EB-4895-BA71-E7FCF7CC4A29}" destId="{36304BCC-20CC-49C6-A42B-FA0ABA3CC27F}" srcOrd="1" destOrd="0" presId="urn:microsoft.com/office/officeart/2009/3/layout/PhasedProcess"/>
    <dgm:cxn modelId="{2E2CD686-5287-42F0-9D3E-A5388D0EA09B}" srcId="{B55AEBF8-AAF2-4F9B-B26F-F10B764243AB}" destId="{81764FBB-F1CD-4361-B3F0-044ED647B3C5}" srcOrd="0" destOrd="0" parTransId="{1846615F-0606-47BA-9899-9674450B0231}" sibTransId="{9B14E04B-1206-4CEE-94C4-F0B660F58F52}"/>
    <dgm:cxn modelId="{DEE97387-E4B6-494F-AE82-3F208D4EA695}" type="presOf" srcId="{69CDEAA9-DCE6-4159-AB62-819D6DB9FF20}" destId="{72D18904-2194-40E7-855E-7373E9432D5C}" srcOrd="0" destOrd="0" presId="urn:microsoft.com/office/officeart/2009/3/layout/PhasedProcess"/>
    <dgm:cxn modelId="{BDE13C8C-A786-4EE3-A6E2-881C75973D2C}" type="presOf" srcId="{81764FBB-F1CD-4361-B3F0-044ED647B3C5}" destId="{390B5268-DAF5-429C-9D54-7BF5879E4BF4}" srcOrd="1" destOrd="0" presId="urn:microsoft.com/office/officeart/2009/3/layout/PhasedProcess"/>
    <dgm:cxn modelId="{0CA4E290-185E-45B3-A476-F6DA1E4EDC3E}" srcId="{993DF2D6-1223-4720-A5F0-141CEC9F0605}" destId="{7196B66B-AF68-482A-B3A9-075A11EBB296}" srcOrd="1" destOrd="0" parTransId="{2B3E6349-DD6F-42E7-A20E-1AFF5AB5032B}" sibTransId="{7F787307-9BF0-43AB-B224-1336100D91C5}"/>
    <dgm:cxn modelId="{D1A05A9F-2110-4F02-9C1C-512251FC3C83}" type="presOf" srcId="{7196B66B-AF68-482A-B3A9-075A11EBB296}" destId="{2BCBD4D3-7C9B-404F-92C1-0976C6E6DDD9}" srcOrd="0" destOrd="0" presId="urn:microsoft.com/office/officeart/2009/3/layout/PhasedProcess"/>
    <dgm:cxn modelId="{86EAC4A4-02AE-41A7-9300-859281C6124B}" srcId="{E6F8F36E-26AC-49D3-AD83-162C32F36C42}" destId="{765F4243-7A8C-42E7-BDBA-2521B9786305}" srcOrd="2" destOrd="0" parTransId="{41D81DCA-3095-4B75-8A6C-F7EC97B83B71}" sibTransId="{3B184D2D-A48A-4FCA-A0A5-15467C6FABFC}"/>
    <dgm:cxn modelId="{908CBFA9-E3FD-4EAC-BD71-774C9706FA83}" srcId="{B55AEBF8-AAF2-4F9B-B26F-F10B764243AB}" destId="{872DDB56-B8EB-4895-BA71-E7FCF7CC4A29}" srcOrd="1" destOrd="0" parTransId="{D94DD8F7-67B6-41AB-AA5A-1DAB09F316A3}" sibTransId="{5E10177B-AEFD-43B7-8C03-C57EA6EEA219}"/>
    <dgm:cxn modelId="{7FBCA5AA-DF27-4844-92AC-112B4D17EF66}" type="presOf" srcId="{B55AEBF8-AAF2-4F9B-B26F-F10B764243AB}" destId="{F7C02E3D-6194-47EC-BC7A-3E35BF0923EB}" srcOrd="0" destOrd="0" presId="urn:microsoft.com/office/officeart/2009/3/layout/PhasedProcess"/>
    <dgm:cxn modelId="{863A6DB8-EC53-4658-8F80-9617450259FA}" srcId="{E6F8F36E-26AC-49D3-AD83-162C32F36C42}" destId="{B55AEBF8-AAF2-4F9B-B26F-F10B764243AB}" srcOrd="1" destOrd="0" parTransId="{02E88580-C33F-405B-89D1-B1E1AD472CB4}" sibTransId="{E64B94CB-298C-49B1-A750-B88E209409C7}"/>
    <dgm:cxn modelId="{29103CBB-5097-4F8B-87AD-DD254DD64D24}" type="presOf" srcId="{BF9E0DE5-56F1-4216-B3A9-913185EF735A}" destId="{C4BF114A-FB4C-4F62-BCB6-2360B24CF128}" srcOrd="0" destOrd="0" presId="urn:microsoft.com/office/officeart/2009/3/layout/PhasedProcess"/>
    <dgm:cxn modelId="{F861CBD6-E200-4227-A19E-6A41B5A99761}" srcId="{993DF2D6-1223-4720-A5F0-141CEC9F0605}" destId="{BF9E0DE5-56F1-4216-B3A9-913185EF735A}" srcOrd="2" destOrd="0" parTransId="{73CD5D7F-16B5-4123-A3F6-DFC3C95A92B5}" sibTransId="{2BB5D54F-CECF-4C05-ADE1-AB74FE9EED9F}"/>
    <dgm:cxn modelId="{2CFBD4E0-D635-49E0-A3EC-95A8DD73C9FF}" type="presOf" srcId="{E6F8F36E-26AC-49D3-AD83-162C32F36C42}" destId="{F2369409-60D3-4BB2-8FDF-444ADFCB6E5D}" srcOrd="0" destOrd="0" presId="urn:microsoft.com/office/officeart/2009/3/layout/PhasedProcess"/>
    <dgm:cxn modelId="{0D963FE3-0FDB-4E26-8C0B-E1967E63184A}" srcId="{993DF2D6-1223-4720-A5F0-141CEC9F0605}" destId="{698BFC52-33B9-42BC-B998-99581A060D32}" srcOrd="0" destOrd="0" parTransId="{3B49F314-EA2F-4CF4-848D-40DBC5FB7578}" sibTransId="{E35F0605-FD0B-41C5-BFD5-2D0C45EF4775}"/>
    <dgm:cxn modelId="{F7B3DEE9-AED7-4C87-BE34-0289BC17D500}" type="presOf" srcId="{698BFC52-33B9-42BC-B998-99581A060D32}" destId="{C42FD04D-C4E0-465D-B6D4-195808DF469E}" srcOrd="0" destOrd="0" presId="urn:microsoft.com/office/officeart/2009/3/layout/PhasedProcess"/>
    <dgm:cxn modelId="{F68D04FC-DC1F-4BB5-B2F8-8BC9A9AC8CA5}" srcId="{765F4243-7A8C-42E7-BDBA-2521B9786305}" destId="{69CDEAA9-DCE6-4159-AB62-819D6DB9FF20}" srcOrd="0" destOrd="0" parTransId="{9E859E47-2440-4D05-85EA-7E0BE8361A80}" sibTransId="{7EB849E4-CA2A-4817-A8A3-82DE117C64BC}"/>
    <dgm:cxn modelId="{A7F87746-F05F-4116-86A1-6EAF440F29C3}" type="presParOf" srcId="{F2369409-60D3-4BB2-8FDF-444ADFCB6E5D}" destId="{A42E74B1-AB74-4DDB-A1F7-BCE6E420F855}" srcOrd="0" destOrd="0" presId="urn:microsoft.com/office/officeart/2009/3/layout/PhasedProcess"/>
    <dgm:cxn modelId="{E5026B8B-7B9C-44C7-8DA5-206F26E9805D}" type="presParOf" srcId="{F2369409-60D3-4BB2-8FDF-444ADFCB6E5D}" destId="{D39A87F9-0CB2-4CDB-A555-F63C220117FE}" srcOrd="1" destOrd="0" presId="urn:microsoft.com/office/officeart/2009/3/layout/PhasedProcess"/>
    <dgm:cxn modelId="{3D4346C8-0221-4522-91B1-FC997FE463BB}" type="presParOf" srcId="{F2369409-60D3-4BB2-8FDF-444ADFCB6E5D}" destId="{F7C02E3D-6194-47EC-BC7A-3E35BF0923EB}" srcOrd="2" destOrd="0" presId="urn:microsoft.com/office/officeart/2009/3/layout/PhasedProcess"/>
    <dgm:cxn modelId="{36B82CAF-2C66-432B-BD39-6F41A5D82504}" type="presParOf" srcId="{F2369409-60D3-4BB2-8FDF-444ADFCB6E5D}" destId="{3195FD8F-95CC-4A08-B5D5-09EA9D5FCA82}" srcOrd="3" destOrd="0" presId="urn:microsoft.com/office/officeart/2009/3/layout/PhasedProcess"/>
    <dgm:cxn modelId="{F189206E-904A-4125-9953-B2529A592E14}" type="presParOf" srcId="{F2369409-60D3-4BB2-8FDF-444ADFCB6E5D}" destId="{815FE808-F8BE-4FE6-B4C3-FE5756D6CF60}" srcOrd="4" destOrd="0" presId="urn:microsoft.com/office/officeart/2009/3/layout/PhasedProcess"/>
    <dgm:cxn modelId="{731DFE53-461D-4BAD-9051-B5E95934579A}" type="presParOf" srcId="{F2369409-60D3-4BB2-8FDF-444ADFCB6E5D}" destId="{1F26EE09-E050-4ED2-A255-41C447F9D6E6}" srcOrd="5" destOrd="0" presId="urn:microsoft.com/office/officeart/2009/3/layout/PhasedProcess"/>
    <dgm:cxn modelId="{35443422-67C0-41D2-BA2E-CE8FA5D1B496}" type="presParOf" srcId="{F2369409-60D3-4BB2-8FDF-444ADFCB6E5D}" destId="{3B8B66E6-C222-4326-8E9E-E7A8AC987128}" srcOrd="6" destOrd="0" presId="urn:microsoft.com/office/officeart/2009/3/layout/PhasedProcess"/>
    <dgm:cxn modelId="{00C5D013-6AA0-4D8D-B7A2-54137DA4E145}" type="presParOf" srcId="{3B8B66E6-C222-4326-8E9E-E7A8AC987128}" destId="{A7256210-6363-4223-B322-D038CCCC7BD6}" srcOrd="0" destOrd="0" presId="urn:microsoft.com/office/officeart/2009/3/layout/PhasedProcess"/>
    <dgm:cxn modelId="{1B757097-FCD5-4E62-B7B5-5505DCABC63D}" type="presParOf" srcId="{3B8B66E6-C222-4326-8E9E-E7A8AC987128}" destId="{390B5268-DAF5-429C-9D54-7BF5879E4BF4}" srcOrd="1" destOrd="0" presId="urn:microsoft.com/office/officeart/2009/3/layout/PhasedProcess"/>
    <dgm:cxn modelId="{845F500F-8043-49BA-BC6D-47119ACFC038}" type="presParOf" srcId="{3B8B66E6-C222-4326-8E9E-E7A8AC987128}" destId="{6340DC91-5693-42A1-8348-289F9F540EB8}" srcOrd="2" destOrd="0" presId="urn:microsoft.com/office/officeart/2009/3/layout/PhasedProcess"/>
    <dgm:cxn modelId="{8BD2D389-CFF1-4A0A-B949-14781095CD69}" type="presParOf" srcId="{3B8B66E6-C222-4326-8E9E-E7A8AC987128}" destId="{36304BCC-20CC-49C6-A42B-FA0ABA3CC27F}" srcOrd="3" destOrd="0" presId="urn:microsoft.com/office/officeart/2009/3/layout/PhasedProcess"/>
    <dgm:cxn modelId="{B4C5907E-8A89-44EB-8AEE-FF84985DC0FF}" type="presParOf" srcId="{F2369409-60D3-4BB2-8FDF-444ADFCB6E5D}" destId="{8C56B992-30F6-48F7-A66E-5BCA63D818C4}" srcOrd="7" destOrd="0" presId="urn:microsoft.com/office/officeart/2009/3/layout/PhasedProcess"/>
    <dgm:cxn modelId="{599DC085-C4EB-4A9F-A86F-A627E86E86D7}" type="presParOf" srcId="{8C56B992-30F6-48F7-A66E-5BCA63D818C4}" destId="{C42FD04D-C4E0-465D-B6D4-195808DF469E}" srcOrd="0" destOrd="0" presId="urn:microsoft.com/office/officeart/2009/3/layout/PhasedProcess"/>
    <dgm:cxn modelId="{3A9609D0-73E5-4033-9A4D-D6931EBFFBD8}" type="presParOf" srcId="{8C56B992-30F6-48F7-A66E-5BCA63D818C4}" destId="{C337D20E-2A68-43C6-9F53-3957D4E3FF33}" srcOrd="1" destOrd="0" presId="urn:microsoft.com/office/officeart/2009/3/layout/PhasedProcess"/>
    <dgm:cxn modelId="{AEBF6C0A-1EB4-4590-8CEC-B27BB9B352D3}" type="presParOf" srcId="{8C56B992-30F6-48F7-A66E-5BCA63D818C4}" destId="{FB02733D-7A4C-4C7C-A962-BD142B41A851}" srcOrd="2" destOrd="0" presId="urn:microsoft.com/office/officeart/2009/3/layout/PhasedProcess"/>
    <dgm:cxn modelId="{F43C3F29-CF39-48DF-8EA0-76631B2ED3D1}" type="presParOf" srcId="{8C56B992-30F6-48F7-A66E-5BCA63D818C4}" destId="{2BCBD4D3-7C9B-404F-92C1-0976C6E6DDD9}" srcOrd="3" destOrd="0" presId="urn:microsoft.com/office/officeart/2009/3/layout/PhasedProcess"/>
    <dgm:cxn modelId="{0630749B-EC92-41C0-85C3-F3EE2E61A0FF}" type="presParOf" srcId="{8C56B992-30F6-48F7-A66E-5BCA63D818C4}" destId="{27300794-CBCC-4E2D-8499-417D08191920}" srcOrd="4" destOrd="0" presId="urn:microsoft.com/office/officeart/2009/3/layout/PhasedProcess"/>
    <dgm:cxn modelId="{F7348D1D-D2BC-4DCC-88ED-F7F0026DA133}" type="presParOf" srcId="{8C56B992-30F6-48F7-A66E-5BCA63D818C4}" destId="{C4BF114A-FB4C-4F62-BCB6-2360B24CF128}" srcOrd="5" destOrd="0" presId="urn:microsoft.com/office/officeart/2009/3/layout/PhasedProcess"/>
    <dgm:cxn modelId="{BA3A55F2-C684-44F1-A418-28AF4ECCD46C}" type="presParOf" srcId="{F2369409-60D3-4BB2-8FDF-444ADFCB6E5D}" destId="{72D18904-2194-40E7-855E-7373E9432D5C}" srcOrd="8" destOrd="0" presId="urn:microsoft.com/office/officeart/2009/3/layout/PhasedProcess"/>
    <dgm:cxn modelId="{0EE9B092-FEE3-494C-8EB3-0239C8A4C57F}" type="presParOf" srcId="{F2369409-60D3-4BB2-8FDF-444ADFCB6E5D}" destId="{351868F3-9302-4982-97BE-1B6141E7B63B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97B51-DFAD-4A6F-B25B-78781726E086}">
      <dsp:nvSpPr>
        <dsp:cNvPr id="0" name=""/>
        <dsp:cNvSpPr/>
      </dsp:nvSpPr>
      <dsp:spPr>
        <a:xfrm>
          <a:off x="0" y="907766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Beschäftigung in</a:t>
          </a:r>
          <a:br>
            <a:rPr lang="de-DE" sz="1300" kern="1200" noProof="0" dirty="0">
              <a:latin typeface="Calibri"/>
              <a:ea typeface="+mn-ea"/>
              <a:cs typeface="+mn-cs"/>
            </a:rPr>
          </a:br>
          <a:r>
            <a:rPr lang="de-DE" sz="1300" kern="1200" noProof="0" dirty="0">
              <a:latin typeface="Calibri"/>
              <a:ea typeface="+mn-ea"/>
              <a:cs typeface="+mn-cs"/>
            </a:rPr>
            <a:t> &gt;1 MS</a:t>
          </a:r>
        </a:p>
      </dsp:txBody>
      <dsp:txXfrm>
        <a:off x="21837" y="929603"/>
        <a:ext cx="1447491" cy="701908"/>
      </dsp:txXfrm>
    </dsp:sp>
    <dsp:sp modelId="{7EAC6358-E3F7-444C-B5D7-EA79DA56E9A5}">
      <dsp:nvSpPr>
        <dsp:cNvPr id="0" name=""/>
        <dsp:cNvSpPr/>
      </dsp:nvSpPr>
      <dsp:spPr>
        <a:xfrm rot="18674498">
          <a:off x="1285473" y="806459"/>
          <a:ext cx="120723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207239" y="202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858911" y="796493"/>
        <a:ext cx="60361" cy="60361"/>
      </dsp:txXfrm>
    </dsp:sp>
    <dsp:sp modelId="{22929A7C-0E85-4E5A-9178-DB7F75FF6421}">
      <dsp:nvSpPr>
        <dsp:cNvPr id="0" name=""/>
        <dsp:cNvSpPr/>
      </dsp:nvSpPr>
      <dsp:spPr>
        <a:xfrm>
          <a:off x="2287020" y="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Wesentlicher Teil im Wohn-MS</a:t>
          </a:r>
        </a:p>
      </dsp:txBody>
      <dsp:txXfrm>
        <a:off x="2308857" y="21837"/>
        <a:ext cx="1447491" cy="701908"/>
      </dsp:txXfrm>
    </dsp:sp>
    <dsp:sp modelId="{D9BC4E8E-F8CE-463C-AF5E-FC1600D98361}">
      <dsp:nvSpPr>
        <dsp:cNvPr id="0" name=""/>
        <dsp:cNvSpPr/>
      </dsp:nvSpPr>
      <dsp:spPr>
        <a:xfrm>
          <a:off x="3778185" y="352576"/>
          <a:ext cx="437972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4379721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000" kern="1200"/>
        </a:p>
      </dsp:txBody>
      <dsp:txXfrm>
        <a:off x="5858553" y="263298"/>
        <a:ext cx="218986" cy="218986"/>
      </dsp:txXfrm>
    </dsp:sp>
    <dsp:sp modelId="{A93C3DFF-A7B9-47DA-90E8-59B176787E14}">
      <dsp:nvSpPr>
        <dsp:cNvPr id="0" name=""/>
        <dsp:cNvSpPr/>
      </dsp:nvSpPr>
      <dsp:spPr>
        <a:xfrm>
          <a:off x="8157906" y="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Wohn-MS</a:t>
          </a:r>
        </a:p>
      </dsp:txBody>
      <dsp:txXfrm>
        <a:off x="8179743" y="21837"/>
        <a:ext cx="1447491" cy="701908"/>
      </dsp:txXfrm>
    </dsp:sp>
    <dsp:sp modelId="{CB680C80-6CFA-4901-85A0-7168F769F0A5}">
      <dsp:nvSpPr>
        <dsp:cNvPr id="0" name=""/>
        <dsp:cNvSpPr/>
      </dsp:nvSpPr>
      <dsp:spPr>
        <a:xfrm rot="2788910">
          <a:off x="1311200" y="1679405"/>
          <a:ext cx="115578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55784" y="202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860198" y="1670725"/>
        <a:ext cx="57789" cy="57789"/>
      </dsp:txXfrm>
    </dsp:sp>
    <dsp:sp modelId="{BE40BB23-6EDB-4CDD-A067-0B2851C8C7E6}">
      <dsp:nvSpPr>
        <dsp:cNvPr id="0" name=""/>
        <dsp:cNvSpPr/>
      </dsp:nvSpPr>
      <dsp:spPr>
        <a:xfrm>
          <a:off x="2287020" y="1745891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0" u="none" kern="1200" noProof="0" dirty="0">
              <a:latin typeface="Calibri"/>
              <a:ea typeface="+mn-ea"/>
              <a:cs typeface="+mn-cs"/>
            </a:rPr>
            <a:t>Kein wesentlicher Teil im Wohn-MS</a:t>
          </a:r>
        </a:p>
      </dsp:txBody>
      <dsp:txXfrm>
        <a:off x="2308857" y="1767728"/>
        <a:ext cx="1447491" cy="701908"/>
      </dsp:txXfrm>
    </dsp:sp>
    <dsp:sp modelId="{E1114A9C-D339-49AF-A553-493A303FD2A7}">
      <dsp:nvSpPr>
        <dsp:cNvPr id="0" name=""/>
        <dsp:cNvSpPr/>
      </dsp:nvSpPr>
      <dsp:spPr>
        <a:xfrm rot="19594092">
          <a:off x="3644895" y="1654637"/>
          <a:ext cx="161116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611163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410198" y="1634572"/>
        <a:ext cx="80558" cy="80558"/>
      </dsp:txXfrm>
    </dsp:sp>
    <dsp:sp modelId="{4EE00CB9-330C-429E-A24B-6AD554F1953E}">
      <dsp:nvSpPr>
        <dsp:cNvPr id="0" name=""/>
        <dsp:cNvSpPr/>
      </dsp:nvSpPr>
      <dsp:spPr>
        <a:xfrm>
          <a:off x="5122769" y="85823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1 Unternehmen (oder &gt;1 </a:t>
          </a:r>
          <a:br>
            <a:rPr lang="de-DE" sz="1300" kern="1200" noProof="0" dirty="0">
              <a:latin typeface="Calibri"/>
              <a:ea typeface="+mn-ea"/>
              <a:cs typeface="+mn-cs"/>
            </a:rPr>
          </a:br>
          <a:r>
            <a:rPr lang="de-DE" sz="1300" kern="1200" noProof="0" dirty="0">
              <a:latin typeface="Calibri"/>
              <a:ea typeface="+mn-ea"/>
              <a:cs typeface="+mn-cs"/>
            </a:rPr>
            <a:t>im selben MS)  </a:t>
          </a:r>
        </a:p>
      </dsp:txBody>
      <dsp:txXfrm>
        <a:off x="5144606" y="880067"/>
        <a:ext cx="1447491" cy="701908"/>
      </dsp:txXfrm>
    </dsp:sp>
    <dsp:sp modelId="{0B6550B6-07E0-49EC-9A2F-4DDB294BD154}">
      <dsp:nvSpPr>
        <dsp:cNvPr id="0" name=""/>
        <dsp:cNvSpPr/>
      </dsp:nvSpPr>
      <dsp:spPr>
        <a:xfrm>
          <a:off x="6613934" y="1210806"/>
          <a:ext cx="15439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43972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347321" y="1192422"/>
        <a:ext cx="77198" cy="77198"/>
      </dsp:txXfrm>
    </dsp:sp>
    <dsp:sp modelId="{77CDC609-A66F-4E03-84A5-9F46F4592CBE}">
      <dsp:nvSpPr>
        <dsp:cNvPr id="0" name=""/>
        <dsp:cNvSpPr/>
      </dsp:nvSpPr>
      <dsp:spPr>
        <a:xfrm>
          <a:off x="8157906" y="85823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MS des/der Unternehmen(s)</a:t>
          </a:r>
        </a:p>
      </dsp:txBody>
      <dsp:txXfrm>
        <a:off x="8179743" y="880067"/>
        <a:ext cx="1447491" cy="701908"/>
      </dsp:txXfrm>
    </dsp:sp>
    <dsp:sp modelId="{B5D74A26-C44C-41C6-BC15-E5736540EEFD}">
      <dsp:nvSpPr>
        <dsp:cNvPr id="0" name=""/>
        <dsp:cNvSpPr/>
      </dsp:nvSpPr>
      <dsp:spPr>
        <a:xfrm rot="21522695">
          <a:off x="3778015" y="2083347"/>
          <a:ext cx="134492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44923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416854" y="2069938"/>
        <a:ext cx="67246" cy="67246"/>
      </dsp:txXfrm>
    </dsp:sp>
    <dsp:sp modelId="{ECF1E95F-658D-48EA-A27C-75DBC8561660}">
      <dsp:nvSpPr>
        <dsp:cNvPr id="0" name=""/>
        <dsp:cNvSpPr/>
      </dsp:nvSpPr>
      <dsp:spPr>
        <a:xfrm>
          <a:off x="5122769" y="171565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&gt;1 Unternehmen </a:t>
          </a:r>
          <a:br>
            <a:rPr lang="de-DE" sz="1300" kern="1200" noProof="0" dirty="0">
              <a:latin typeface="Calibri"/>
              <a:ea typeface="+mn-ea"/>
              <a:cs typeface="+mn-cs"/>
            </a:rPr>
          </a:br>
          <a:r>
            <a:rPr lang="de-DE" sz="1300" kern="1200" noProof="0" dirty="0">
              <a:latin typeface="Calibri"/>
              <a:ea typeface="+mn-ea"/>
              <a:cs typeface="+mn-cs"/>
            </a:rPr>
            <a:t>in </a:t>
          </a:r>
          <a:r>
            <a:rPr lang="de-DE" sz="1300" b="1" u="sng" kern="1200" noProof="0" dirty="0">
              <a:latin typeface="Calibri"/>
              <a:ea typeface="+mn-ea"/>
              <a:cs typeface="+mn-cs"/>
            </a:rPr>
            <a:t>2</a:t>
          </a:r>
          <a:r>
            <a:rPr lang="de-DE" sz="1300" kern="1200" noProof="0" dirty="0">
              <a:latin typeface="Calibri"/>
              <a:ea typeface="+mn-ea"/>
              <a:cs typeface="+mn-cs"/>
            </a:rPr>
            <a:t> MS, </a:t>
          </a:r>
          <a:br>
            <a:rPr lang="de-DE" sz="1300" kern="1200" noProof="0" dirty="0">
              <a:latin typeface="Calibri"/>
              <a:ea typeface="+mn-ea"/>
              <a:cs typeface="+mn-cs"/>
            </a:rPr>
          </a:br>
          <a:r>
            <a:rPr lang="de-DE" sz="1300" kern="1200" noProof="0" dirty="0">
              <a:latin typeface="Calibri"/>
              <a:ea typeface="+mn-ea"/>
              <a:cs typeface="+mn-cs"/>
            </a:rPr>
            <a:t>davon 1 = Wohn-MS</a:t>
          </a:r>
        </a:p>
      </dsp:txBody>
      <dsp:txXfrm>
        <a:off x="5144606" y="1737487"/>
        <a:ext cx="1447491" cy="701908"/>
      </dsp:txXfrm>
    </dsp:sp>
    <dsp:sp modelId="{3ED51AEB-72C4-4730-98AC-8F9534D44637}">
      <dsp:nvSpPr>
        <dsp:cNvPr id="0" name=""/>
        <dsp:cNvSpPr/>
      </dsp:nvSpPr>
      <dsp:spPr>
        <a:xfrm>
          <a:off x="6613934" y="2068226"/>
          <a:ext cx="15439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43972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347321" y="2049842"/>
        <a:ext cx="77198" cy="77198"/>
      </dsp:txXfrm>
    </dsp:sp>
    <dsp:sp modelId="{30DA1129-22AA-4261-BEB1-D14173A09019}">
      <dsp:nvSpPr>
        <dsp:cNvPr id="0" name=""/>
        <dsp:cNvSpPr/>
      </dsp:nvSpPr>
      <dsp:spPr>
        <a:xfrm>
          <a:off x="8157906" y="171565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u="sng" kern="1200" noProof="0" dirty="0">
              <a:latin typeface="Calibri"/>
              <a:ea typeface="+mn-ea"/>
              <a:cs typeface="+mn-cs"/>
            </a:rPr>
            <a:t>Nicht </a:t>
          </a:r>
          <a:r>
            <a:rPr lang="de-DE" sz="1300" kern="1200" noProof="0" dirty="0">
              <a:latin typeface="Calibri"/>
              <a:ea typeface="+mn-ea"/>
              <a:cs typeface="+mn-cs"/>
            </a:rPr>
            <a:t>Wohn-MS</a:t>
          </a:r>
        </a:p>
      </dsp:txBody>
      <dsp:txXfrm>
        <a:off x="8179743" y="1737487"/>
        <a:ext cx="1447491" cy="701908"/>
      </dsp:txXfrm>
    </dsp:sp>
    <dsp:sp modelId="{5385BB88-E9F6-4354-9522-3C1A2021B28B}">
      <dsp:nvSpPr>
        <dsp:cNvPr id="0" name=""/>
        <dsp:cNvSpPr/>
      </dsp:nvSpPr>
      <dsp:spPr>
        <a:xfrm rot="1895974">
          <a:off x="3661153" y="2512056"/>
          <a:ext cx="157864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78648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411011" y="2492805"/>
        <a:ext cx="78932" cy="78932"/>
      </dsp:txXfrm>
    </dsp:sp>
    <dsp:sp modelId="{DB3D43C5-940A-49DA-B1F9-2E93723BAF10}">
      <dsp:nvSpPr>
        <dsp:cNvPr id="0" name=""/>
        <dsp:cNvSpPr/>
      </dsp:nvSpPr>
      <dsp:spPr>
        <a:xfrm>
          <a:off x="5122769" y="257307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&gt; 1 Unternehmen,   </a:t>
          </a:r>
          <a:br>
            <a:rPr lang="de-DE" sz="1300" kern="1200" noProof="0" dirty="0">
              <a:latin typeface="Calibri"/>
              <a:ea typeface="+mn-ea"/>
              <a:cs typeface="+mn-cs"/>
            </a:rPr>
          </a:br>
          <a:r>
            <a:rPr lang="de-DE" sz="1300" kern="1200" noProof="0" dirty="0">
              <a:latin typeface="Calibri"/>
              <a:ea typeface="+mn-ea"/>
              <a:cs typeface="+mn-cs"/>
            </a:rPr>
            <a:t>in min. 2 MS ≠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Wohn-MS</a:t>
          </a:r>
        </a:p>
      </dsp:txBody>
      <dsp:txXfrm>
        <a:off x="5144606" y="2594907"/>
        <a:ext cx="1447491" cy="701908"/>
      </dsp:txXfrm>
    </dsp:sp>
    <dsp:sp modelId="{C70A3C2F-34F6-41D5-91E7-2735E7FAE3CD}">
      <dsp:nvSpPr>
        <dsp:cNvPr id="0" name=""/>
        <dsp:cNvSpPr/>
      </dsp:nvSpPr>
      <dsp:spPr>
        <a:xfrm>
          <a:off x="6613934" y="2925646"/>
          <a:ext cx="15439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43972" y="2021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347321" y="2907262"/>
        <a:ext cx="77198" cy="77198"/>
      </dsp:txXfrm>
    </dsp:sp>
    <dsp:sp modelId="{591F85EB-F4F8-4247-ABF8-AF11DDB8A9F2}">
      <dsp:nvSpPr>
        <dsp:cNvPr id="0" name=""/>
        <dsp:cNvSpPr/>
      </dsp:nvSpPr>
      <dsp:spPr>
        <a:xfrm>
          <a:off x="8157906" y="2573070"/>
          <a:ext cx="1491165" cy="745582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noProof="0" dirty="0">
              <a:latin typeface="Calibri"/>
              <a:ea typeface="+mn-ea"/>
              <a:cs typeface="+mn-cs"/>
            </a:rPr>
            <a:t>Wohn-MS</a:t>
          </a:r>
        </a:p>
      </dsp:txBody>
      <dsp:txXfrm>
        <a:off x="8179743" y="2594907"/>
        <a:ext cx="1447491" cy="7019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97B51-DFAD-4A6F-B25B-78781726E086}">
      <dsp:nvSpPr>
        <dsp:cNvPr id="0" name=""/>
        <dsp:cNvSpPr/>
      </dsp:nvSpPr>
      <dsp:spPr>
        <a:xfrm>
          <a:off x="1379" y="686221"/>
          <a:ext cx="2075935" cy="1037967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>
              <a:latin typeface="Calibri"/>
              <a:ea typeface="+mn-ea"/>
              <a:cs typeface="+mn-cs"/>
            </a:rPr>
            <a:t>Selbständig in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>
              <a:latin typeface="Calibri"/>
              <a:ea typeface="+mn-ea"/>
              <a:cs typeface="+mn-cs"/>
            </a:rPr>
            <a:t>&gt;1 MS</a:t>
          </a:r>
          <a:endParaRPr lang="en-IE" sz="2200" kern="1200" noProof="0" dirty="0">
            <a:latin typeface="Calibri"/>
            <a:ea typeface="+mn-ea"/>
            <a:cs typeface="+mn-cs"/>
          </a:endParaRPr>
        </a:p>
      </dsp:txBody>
      <dsp:txXfrm>
        <a:off x="31780" y="716622"/>
        <a:ext cx="2015133" cy="977165"/>
      </dsp:txXfrm>
    </dsp:sp>
    <dsp:sp modelId="{7EAC6358-E3F7-444C-B5D7-EA79DA56E9A5}">
      <dsp:nvSpPr>
        <dsp:cNvPr id="0" name=""/>
        <dsp:cNvSpPr/>
      </dsp:nvSpPr>
      <dsp:spPr>
        <a:xfrm rot="19098908">
          <a:off x="1946689" y="826059"/>
          <a:ext cx="1031861" cy="72070"/>
        </a:xfrm>
        <a:custGeom>
          <a:avLst/>
          <a:gdLst/>
          <a:ahLst/>
          <a:cxnLst/>
          <a:rect l="0" t="0" r="0" b="0"/>
          <a:pathLst>
            <a:path>
              <a:moveTo>
                <a:pt x="0" y="36035"/>
              </a:moveTo>
              <a:lnTo>
                <a:pt x="1031861" y="3603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36823" y="836298"/>
        <a:ext cx="51593" cy="51593"/>
      </dsp:txXfrm>
    </dsp:sp>
    <dsp:sp modelId="{22929A7C-0E85-4E5A-9178-DB7F75FF6421}">
      <dsp:nvSpPr>
        <dsp:cNvPr id="0" name=""/>
        <dsp:cNvSpPr/>
      </dsp:nvSpPr>
      <dsp:spPr>
        <a:xfrm>
          <a:off x="2847923" y="0"/>
          <a:ext cx="2075935" cy="1037967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>
              <a:latin typeface="Calibri"/>
              <a:ea typeface="+mn-ea"/>
              <a:cs typeface="+mn-cs"/>
            </a:rPr>
            <a:t> Wesentlicher Teil im Wohn-MS</a:t>
          </a:r>
        </a:p>
      </dsp:txBody>
      <dsp:txXfrm>
        <a:off x="2878324" y="30401"/>
        <a:ext cx="2015133" cy="977165"/>
      </dsp:txXfrm>
    </dsp:sp>
    <dsp:sp modelId="{D9BC4E8E-F8CE-463C-AF5E-FC1600D98361}">
      <dsp:nvSpPr>
        <dsp:cNvPr id="0" name=""/>
        <dsp:cNvSpPr/>
      </dsp:nvSpPr>
      <dsp:spPr>
        <a:xfrm>
          <a:off x="4923859" y="482948"/>
          <a:ext cx="891976" cy="72070"/>
        </a:xfrm>
        <a:custGeom>
          <a:avLst/>
          <a:gdLst/>
          <a:ahLst/>
          <a:cxnLst/>
          <a:rect l="0" t="0" r="0" b="0"/>
          <a:pathLst>
            <a:path>
              <a:moveTo>
                <a:pt x="0" y="36035"/>
              </a:moveTo>
              <a:lnTo>
                <a:pt x="891976" y="3603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/>
        </a:p>
      </dsp:txBody>
      <dsp:txXfrm>
        <a:off x="5347548" y="496684"/>
        <a:ext cx="44598" cy="44598"/>
      </dsp:txXfrm>
    </dsp:sp>
    <dsp:sp modelId="{A93C3DFF-A7B9-47DA-90E8-59B176787E14}">
      <dsp:nvSpPr>
        <dsp:cNvPr id="0" name=""/>
        <dsp:cNvSpPr/>
      </dsp:nvSpPr>
      <dsp:spPr>
        <a:xfrm>
          <a:off x="5815836" y="0"/>
          <a:ext cx="2075935" cy="1037967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>
              <a:latin typeface="Calibri"/>
              <a:ea typeface="+mn-ea"/>
              <a:cs typeface="+mn-cs"/>
            </a:rPr>
            <a:t>Wohn-MS </a:t>
          </a:r>
          <a:endParaRPr lang="en-IE" sz="2200" kern="1200" noProof="0" dirty="0">
            <a:latin typeface="Calibri"/>
            <a:ea typeface="+mn-ea"/>
            <a:cs typeface="+mn-cs"/>
          </a:endParaRPr>
        </a:p>
      </dsp:txBody>
      <dsp:txXfrm>
        <a:off x="5846237" y="30401"/>
        <a:ext cx="2015133" cy="977165"/>
      </dsp:txXfrm>
    </dsp:sp>
    <dsp:sp modelId="{CB680C80-6CFA-4901-85A0-7168F769F0A5}">
      <dsp:nvSpPr>
        <dsp:cNvPr id="0" name=""/>
        <dsp:cNvSpPr/>
      </dsp:nvSpPr>
      <dsp:spPr>
        <a:xfrm rot="2377684">
          <a:off x="1953405" y="1513080"/>
          <a:ext cx="1078423" cy="72070"/>
        </a:xfrm>
        <a:custGeom>
          <a:avLst/>
          <a:gdLst/>
          <a:ahLst/>
          <a:cxnLst/>
          <a:rect l="0" t="0" r="0" b="0"/>
          <a:pathLst>
            <a:path>
              <a:moveTo>
                <a:pt x="0" y="36035"/>
              </a:moveTo>
              <a:lnTo>
                <a:pt x="1078423" y="3603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65656" y="1522155"/>
        <a:ext cx="53921" cy="53921"/>
      </dsp:txXfrm>
    </dsp:sp>
    <dsp:sp modelId="{BE40BB23-6EDB-4CDD-A067-0B2851C8C7E6}">
      <dsp:nvSpPr>
        <dsp:cNvPr id="0" name=""/>
        <dsp:cNvSpPr/>
      </dsp:nvSpPr>
      <dsp:spPr>
        <a:xfrm>
          <a:off x="2907918" y="1374041"/>
          <a:ext cx="2075935" cy="1037967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0" u="none" kern="1200" noProof="0" dirty="0">
              <a:latin typeface="Calibri"/>
              <a:ea typeface="+mn-ea"/>
              <a:cs typeface="+mn-cs"/>
            </a:rPr>
            <a:t>Kein wesentlicher Teil im Wohn-MS</a:t>
          </a:r>
          <a:endParaRPr lang="en-IE" sz="2200" b="0" u="none" kern="1200" noProof="0" dirty="0">
            <a:latin typeface="Calibri"/>
            <a:ea typeface="+mn-ea"/>
            <a:cs typeface="+mn-cs"/>
          </a:endParaRPr>
        </a:p>
      </dsp:txBody>
      <dsp:txXfrm>
        <a:off x="2938319" y="1404442"/>
        <a:ext cx="2015133" cy="977165"/>
      </dsp:txXfrm>
    </dsp:sp>
    <dsp:sp modelId="{C70A3C2F-34F6-41D5-91E7-2735E7FAE3CD}">
      <dsp:nvSpPr>
        <dsp:cNvPr id="0" name=""/>
        <dsp:cNvSpPr/>
      </dsp:nvSpPr>
      <dsp:spPr>
        <a:xfrm>
          <a:off x="4983853" y="1856990"/>
          <a:ext cx="830374" cy="72070"/>
        </a:xfrm>
        <a:custGeom>
          <a:avLst/>
          <a:gdLst/>
          <a:ahLst/>
          <a:cxnLst/>
          <a:rect l="0" t="0" r="0" b="0"/>
          <a:pathLst>
            <a:path>
              <a:moveTo>
                <a:pt x="0" y="36035"/>
              </a:moveTo>
              <a:lnTo>
                <a:pt x="830374" y="36035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78281" y="1872266"/>
        <a:ext cx="41518" cy="41518"/>
      </dsp:txXfrm>
    </dsp:sp>
    <dsp:sp modelId="{591F85EB-F4F8-4247-ABF8-AF11DDB8A9F2}">
      <dsp:nvSpPr>
        <dsp:cNvPr id="0" name=""/>
        <dsp:cNvSpPr/>
      </dsp:nvSpPr>
      <dsp:spPr>
        <a:xfrm>
          <a:off x="5814228" y="1374041"/>
          <a:ext cx="2075935" cy="1037967"/>
        </a:xfrm>
        <a:prstGeom prst="roundRect">
          <a:avLst>
            <a:gd name="adj" fmla="val 10000"/>
          </a:avLst>
        </a:prstGeom>
        <a:solidFill>
          <a:srgbClr val="75195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noProof="0" dirty="0">
              <a:latin typeface="Calibri"/>
              <a:ea typeface="+mn-ea"/>
              <a:cs typeface="+mn-cs"/>
            </a:rPr>
            <a:t>MS Mittelpunkt der Tätigkeiten</a:t>
          </a:r>
          <a:endParaRPr lang="en-IE" sz="2200" kern="1200" noProof="0" dirty="0">
            <a:latin typeface="Calibri"/>
            <a:ea typeface="+mn-ea"/>
            <a:cs typeface="+mn-cs"/>
          </a:endParaRPr>
        </a:p>
      </dsp:txBody>
      <dsp:txXfrm>
        <a:off x="5844629" y="1404442"/>
        <a:ext cx="2015133" cy="9771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716C2-1DB9-4737-BB7E-F897F76EDC34}">
      <dsp:nvSpPr>
        <dsp:cNvPr id="0" name=""/>
        <dsp:cNvSpPr/>
      </dsp:nvSpPr>
      <dsp:spPr>
        <a:xfrm>
          <a:off x="1271" y="849617"/>
          <a:ext cx="1685314" cy="1685314"/>
        </a:xfrm>
        <a:prstGeom prst="flowChartAlternateProcess">
          <a:avLst/>
        </a:prstGeom>
        <a:solidFill>
          <a:srgbClr val="75195B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Beschäftigung in ≥ 1 MS</a:t>
          </a:r>
        </a:p>
      </dsp:txBody>
      <dsp:txXfrm>
        <a:off x="83540" y="931886"/>
        <a:ext cx="1520776" cy="1520776"/>
      </dsp:txXfrm>
    </dsp:sp>
    <dsp:sp modelId="{39472C25-FFC8-4F65-ACC1-B168039EB157}">
      <dsp:nvSpPr>
        <dsp:cNvPr id="0" name=""/>
        <dsp:cNvSpPr/>
      </dsp:nvSpPr>
      <dsp:spPr>
        <a:xfrm>
          <a:off x="1823433" y="1203533"/>
          <a:ext cx="977482" cy="977482"/>
        </a:xfrm>
        <a:prstGeom prst="mathPlus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600" kern="1200"/>
        </a:p>
      </dsp:txBody>
      <dsp:txXfrm>
        <a:off x="1952998" y="1577322"/>
        <a:ext cx="718352" cy="229904"/>
      </dsp:txXfrm>
    </dsp:sp>
    <dsp:sp modelId="{F7964A49-9CA2-48DF-B582-533E9337C14E}">
      <dsp:nvSpPr>
        <dsp:cNvPr id="0" name=""/>
        <dsp:cNvSpPr/>
      </dsp:nvSpPr>
      <dsp:spPr>
        <a:xfrm>
          <a:off x="2937762" y="849617"/>
          <a:ext cx="1685314" cy="1685314"/>
        </a:xfrm>
        <a:prstGeom prst="flowChartAlternateProcess">
          <a:avLst/>
        </a:prstGeom>
        <a:solidFill>
          <a:srgbClr val="75195B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Selbständig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 in </a:t>
          </a:r>
          <a:r>
            <a:rPr lang="de-DE" sz="20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≥ 1 MS</a:t>
          </a:r>
          <a:endParaRPr lang="en-IE" sz="2000" kern="1200" noProof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20031" y="931886"/>
        <a:ext cx="1520776" cy="1520776"/>
      </dsp:txXfrm>
    </dsp:sp>
    <dsp:sp modelId="{5A6456A1-5403-4CC5-B672-E618EB779C27}">
      <dsp:nvSpPr>
        <dsp:cNvPr id="0" name=""/>
        <dsp:cNvSpPr/>
      </dsp:nvSpPr>
      <dsp:spPr>
        <a:xfrm>
          <a:off x="4759924" y="1203533"/>
          <a:ext cx="977482" cy="977482"/>
        </a:xfrm>
        <a:prstGeom prst="mathEqual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4100" kern="1200"/>
        </a:p>
      </dsp:txBody>
      <dsp:txXfrm>
        <a:off x="4889489" y="1404894"/>
        <a:ext cx="718352" cy="574760"/>
      </dsp:txXfrm>
    </dsp:sp>
    <dsp:sp modelId="{012AD82A-0209-4A6C-8DF4-AFC798FEA071}">
      <dsp:nvSpPr>
        <dsp:cNvPr id="0" name=""/>
        <dsp:cNvSpPr/>
      </dsp:nvSpPr>
      <dsp:spPr>
        <a:xfrm>
          <a:off x="5874254" y="849617"/>
          <a:ext cx="1685314" cy="1685314"/>
        </a:xfrm>
        <a:prstGeom prst="flowChartAlternateProcess">
          <a:avLst/>
        </a:prstGeom>
        <a:solidFill>
          <a:srgbClr val="75195B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noProof="0" dirty="0">
              <a:latin typeface="Calibri" panose="020F0502020204030204" pitchFamily="34" charset="0"/>
              <a:cs typeface="Calibri" panose="020F0502020204030204" pitchFamily="34" charset="0"/>
            </a:rPr>
            <a:t>Beschäftigungs-MS</a:t>
          </a:r>
          <a:endParaRPr lang="en-IE" sz="1800" b="0" kern="1200" noProof="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956523" y="931886"/>
        <a:ext cx="1520776" cy="1520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E48FE-FB4E-48BA-9389-969B29DAAC58}">
      <dsp:nvSpPr>
        <dsp:cNvPr id="0" name=""/>
        <dsp:cNvSpPr/>
      </dsp:nvSpPr>
      <dsp:spPr>
        <a:xfrm>
          <a:off x="594654" y="217720"/>
          <a:ext cx="631351" cy="5251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E68C5-4010-4A2C-95B0-1C274B9F3E28}">
      <dsp:nvSpPr>
        <dsp:cNvPr id="0" name=""/>
        <dsp:cNvSpPr/>
      </dsp:nvSpPr>
      <dsp:spPr>
        <a:xfrm>
          <a:off x="8399" y="835401"/>
          <a:ext cx="1803861" cy="225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1" kern="1200" dirty="0">
              <a:solidFill>
                <a:srgbClr val="034EA2"/>
              </a:solidFill>
              <a:latin typeface="+mj-lt"/>
            </a:rPr>
            <a:t>Affordability</a:t>
          </a:r>
        </a:p>
      </dsp:txBody>
      <dsp:txXfrm>
        <a:off x="8399" y="835401"/>
        <a:ext cx="1803861" cy="225052"/>
      </dsp:txXfrm>
    </dsp:sp>
    <dsp:sp modelId="{AD417885-9802-4217-A9F1-596FAEE98A6F}">
      <dsp:nvSpPr>
        <dsp:cNvPr id="0" name=""/>
        <dsp:cNvSpPr/>
      </dsp:nvSpPr>
      <dsp:spPr>
        <a:xfrm>
          <a:off x="8399" y="1103504"/>
          <a:ext cx="1803861" cy="1266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34EA2"/>
              </a:solidFill>
              <a:latin typeface="+mj-lt"/>
            </a:rPr>
            <a:t>adequate, timely and comprehensive social protection</a:t>
          </a:r>
        </a:p>
      </dsp:txBody>
      <dsp:txXfrm>
        <a:off x="8399" y="1103504"/>
        <a:ext cx="1803861" cy="1266737"/>
      </dsp:txXfrm>
    </dsp:sp>
    <dsp:sp modelId="{DB10B19D-8564-49EA-92AE-BA3BBD4F4BE9}">
      <dsp:nvSpPr>
        <dsp:cNvPr id="0" name=""/>
        <dsp:cNvSpPr/>
      </dsp:nvSpPr>
      <dsp:spPr>
        <a:xfrm>
          <a:off x="2714192" y="217720"/>
          <a:ext cx="631351" cy="5251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10929-1745-4E9B-A8B9-6CA7DB3E95C0}">
      <dsp:nvSpPr>
        <dsp:cNvPr id="0" name=""/>
        <dsp:cNvSpPr/>
      </dsp:nvSpPr>
      <dsp:spPr>
        <a:xfrm>
          <a:off x="2127937" y="835401"/>
          <a:ext cx="1803861" cy="225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Availability</a:t>
          </a:r>
        </a:p>
      </dsp:txBody>
      <dsp:txXfrm>
        <a:off x="2127937" y="835401"/>
        <a:ext cx="1803861" cy="225052"/>
      </dsp:txXfrm>
    </dsp:sp>
    <dsp:sp modelId="{A3E01FBE-6336-49D7-ACF4-0C09D8B01134}">
      <dsp:nvSpPr>
        <dsp:cNvPr id="0" name=""/>
        <dsp:cNvSpPr/>
      </dsp:nvSpPr>
      <dsp:spPr>
        <a:xfrm>
          <a:off x="2127937" y="1103504"/>
          <a:ext cx="1803861" cy="1266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34EA2"/>
              </a:solidFill>
              <a:latin typeface="+mj-lt"/>
            </a:rPr>
            <a:t>more LTC services &amp; options, home care &amp; community-based care, territorial gaps, innovative &amp; digital solutions, accessibility</a:t>
          </a:r>
        </a:p>
      </dsp:txBody>
      <dsp:txXfrm>
        <a:off x="2127937" y="1103504"/>
        <a:ext cx="1803861" cy="1266737"/>
      </dsp:txXfrm>
    </dsp:sp>
    <dsp:sp modelId="{EE9A7157-206A-4560-9527-95C052835645}">
      <dsp:nvSpPr>
        <dsp:cNvPr id="0" name=""/>
        <dsp:cNvSpPr/>
      </dsp:nvSpPr>
      <dsp:spPr>
        <a:xfrm>
          <a:off x="4833729" y="217720"/>
          <a:ext cx="631351" cy="5251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1C652-AA06-42EF-A519-1742C3F7CDFA}">
      <dsp:nvSpPr>
        <dsp:cNvPr id="0" name=""/>
        <dsp:cNvSpPr/>
      </dsp:nvSpPr>
      <dsp:spPr>
        <a:xfrm>
          <a:off x="4247474" y="835401"/>
          <a:ext cx="1803861" cy="225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Quality</a:t>
          </a:r>
        </a:p>
      </dsp:txBody>
      <dsp:txXfrm>
        <a:off x="4247474" y="835401"/>
        <a:ext cx="1803861" cy="225052"/>
      </dsp:txXfrm>
    </dsp:sp>
    <dsp:sp modelId="{E01F0A89-90CF-4E21-9698-FE17F0733366}">
      <dsp:nvSpPr>
        <dsp:cNvPr id="0" name=""/>
        <dsp:cNvSpPr/>
      </dsp:nvSpPr>
      <dsp:spPr>
        <a:xfrm>
          <a:off x="4247474" y="1103504"/>
          <a:ext cx="1803861" cy="1266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LTC quality framework, based on quality principles and quality assurance</a:t>
          </a:r>
        </a:p>
      </dsp:txBody>
      <dsp:txXfrm>
        <a:off x="4247474" y="1103504"/>
        <a:ext cx="1803861" cy="1266737"/>
      </dsp:txXfrm>
    </dsp:sp>
    <dsp:sp modelId="{461D6D8B-83B0-41CD-9520-54F02FF259A2}">
      <dsp:nvSpPr>
        <dsp:cNvPr id="0" name=""/>
        <dsp:cNvSpPr/>
      </dsp:nvSpPr>
      <dsp:spPr>
        <a:xfrm>
          <a:off x="6953267" y="217720"/>
          <a:ext cx="631351" cy="5251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2AA6E-C22E-48A3-A2EF-C14FB5C6DA26}">
      <dsp:nvSpPr>
        <dsp:cNvPr id="0" name=""/>
        <dsp:cNvSpPr/>
      </dsp:nvSpPr>
      <dsp:spPr>
        <a:xfrm>
          <a:off x="6367012" y="835401"/>
          <a:ext cx="1803861" cy="225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Carers</a:t>
          </a:r>
        </a:p>
      </dsp:txBody>
      <dsp:txXfrm>
        <a:off x="6367012" y="835401"/>
        <a:ext cx="1803861" cy="225052"/>
      </dsp:txXfrm>
    </dsp:sp>
    <dsp:sp modelId="{7F72A008-04A8-451A-B9F6-9A44E42B0BE0}">
      <dsp:nvSpPr>
        <dsp:cNvPr id="0" name=""/>
        <dsp:cNvSpPr/>
      </dsp:nvSpPr>
      <dsp:spPr>
        <a:xfrm>
          <a:off x="6367012" y="1103504"/>
          <a:ext cx="1803861" cy="1266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quality employment, fair working conditions, addressing skills needs and workforce shortages, </a:t>
          </a:r>
          <a:r>
            <a:rPr lang="en-US" sz="1400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access to support services and social protection for informal carers, work-life balance</a:t>
          </a:r>
        </a:p>
      </dsp:txBody>
      <dsp:txXfrm>
        <a:off x="6367012" y="1103504"/>
        <a:ext cx="1803861" cy="12667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74B1-AB74-4DDB-A1F7-BCE6E420F855}">
      <dsp:nvSpPr>
        <dsp:cNvPr id="0" name=""/>
        <dsp:cNvSpPr/>
      </dsp:nvSpPr>
      <dsp:spPr>
        <a:xfrm rot="5400000">
          <a:off x="1315618" y="-30598"/>
          <a:ext cx="1055245" cy="1055407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rgbClr val="1057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A87F9-0CB2-4CDB-A555-F63C220117FE}">
      <dsp:nvSpPr>
        <dsp:cNvPr id="0" name=""/>
        <dsp:cNvSpPr/>
      </dsp:nvSpPr>
      <dsp:spPr>
        <a:xfrm rot="16200000">
          <a:off x="3014831" y="-12395"/>
          <a:ext cx="1055245" cy="1055407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rgbClr val="1057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02E3D-6194-47EC-BC7A-3E35BF0923EB}">
      <dsp:nvSpPr>
        <dsp:cNvPr id="0" name=""/>
        <dsp:cNvSpPr/>
      </dsp:nvSpPr>
      <dsp:spPr>
        <a:xfrm>
          <a:off x="3991482" y="916643"/>
          <a:ext cx="801215" cy="211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 dirty="0">
            <a:solidFill>
              <a:schemeClr val="bg1"/>
            </a:solidFill>
          </a:endParaRPr>
        </a:p>
      </dsp:txBody>
      <dsp:txXfrm>
        <a:off x="3991482" y="916643"/>
        <a:ext cx="801215" cy="211116"/>
      </dsp:txXfrm>
    </dsp:sp>
    <dsp:sp modelId="{3195FD8F-95CC-4A08-B5D5-09EA9D5FCA82}">
      <dsp:nvSpPr>
        <dsp:cNvPr id="0" name=""/>
        <dsp:cNvSpPr/>
      </dsp:nvSpPr>
      <dsp:spPr>
        <a:xfrm rot="5400000">
          <a:off x="4200757" y="-15983"/>
          <a:ext cx="1055245" cy="1055407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rgbClr val="1057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FE808-F8BE-4FE6-B4C3-FE5756D6CF60}">
      <dsp:nvSpPr>
        <dsp:cNvPr id="0" name=""/>
        <dsp:cNvSpPr/>
      </dsp:nvSpPr>
      <dsp:spPr>
        <a:xfrm rot="16200000">
          <a:off x="6123133" y="-2339"/>
          <a:ext cx="1055245" cy="1055407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rgbClr val="1057A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6EE09-E050-4ED2-A255-41C447F9D6E6}">
      <dsp:nvSpPr>
        <dsp:cNvPr id="0" name=""/>
        <dsp:cNvSpPr/>
      </dsp:nvSpPr>
      <dsp:spPr>
        <a:xfrm>
          <a:off x="4966417" y="916643"/>
          <a:ext cx="801215" cy="211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 dirty="0">
            <a:solidFill>
              <a:schemeClr val="bg1"/>
            </a:solidFill>
          </a:endParaRPr>
        </a:p>
      </dsp:txBody>
      <dsp:txXfrm>
        <a:off x="4966417" y="916643"/>
        <a:ext cx="801215" cy="211116"/>
      </dsp:txXfrm>
    </dsp:sp>
    <dsp:sp modelId="{A7256210-6363-4223-B322-D038CCCC7BD6}">
      <dsp:nvSpPr>
        <dsp:cNvPr id="0" name=""/>
        <dsp:cNvSpPr/>
      </dsp:nvSpPr>
      <dsp:spPr>
        <a:xfrm>
          <a:off x="3094123" y="225763"/>
          <a:ext cx="1042768" cy="471715"/>
        </a:xfrm>
        <a:prstGeom prst="ellipse">
          <a:avLst/>
        </a:prstGeom>
        <a:solidFill>
          <a:schemeClr val="accent5">
            <a:lumMod val="20000"/>
            <a:lumOff val="8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Policy dialogue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sp:txBody>
      <dsp:txXfrm>
        <a:off x="3239735" y="281388"/>
        <a:ext cx="601235" cy="360464"/>
      </dsp:txXfrm>
    </dsp:sp>
    <dsp:sp modelId="{6340DC91-5693-42A1-8348-289F9F540EB8}">
      <dsp:nvSpPr>
        <dsp:cNvPr id="0" name=""/>
        <dsp:cNvSpPr/>
      </dsp:nvSpPr>
      <dsp:spPr>
        <a:xfrm>
          <a:off x="3761639" y="313209"/>
          <a:ext cx="1337604" cy="638784"/>
        </a:xfrm>
        <a:prstGeom prst="ellipse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Implementation measures by June 2024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sp:txBody>
      <dsp:txXfrm>
        <a:off x="4141229" y="388535"/>
        <a:ext cx="771231" cy="488131"/>
      </dsp:txXfrm>
    </dsp:sp>
    <dsp:sp modelId="{C42FD04D-C4E0-465D-B6D4-195808DF469E}">
      <dsp:nvSpPr>
        <dsp:cNvPr id="0" name=""/>
        <dsp:cNvSpPr/>
      </dsp:nvSpPr>
      <dsp:spPr>
        <a:xfrm flipH="1">
          <a:off x="28401" y="0"/>
          <a:ext cx="1322224" cy="583521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chemeClr val="tx2"/>
              </a:solidFill>
              <a:latin typeface="+mj-lt"/>
            </a:rPr>
            <a:t>National LTC </a:t>
          </a:r>
          <a:r>
            <a:rPr lang="en-IE" sz="800" b="1" kern="1200" dirty="0">
              <a:solidFill>
                <a:schemeClr val="tx2"/>
              </a:solidFill>
              <a:latin typeface="+mj-lt"/>
              <a:ea typeface="+mn-ea"/>
              <a:cs typeface="+mn-cs"/>
            </a:rPr>
            <a:t>coordinators</a:t>
          </a:r>
          <a:endParaRPr lang="en-GB" sz="800" b="1" kern="1200" dirty="0">
            <a:solidFill>
              <a:schemeClr val="tx2"/>
            </a:solidFill>
            <a:latin typeface="+mj-lt"/>
            <a:ea typeface="+mn-ea"/>
            <a:cs typeface="+mn-cs"/>
          </a:endParaRPr>
        </a:p>
      </dsp:txBody>
      <dsp:txXfrm>
        <a:off x="222036" y="85455"/>
        <a:ext cx="934954" cy="412611"/>
      </dsp:txXfrm>
    </dsp:sp>
    <dsp:sp modelId="{C337D20E-2A68-43C6-9F53-3957D4E3FF33}">
      <dsp:nvSpPr>
        <dsp:cNvPr id="0" name=""/>
        <dsp:cNvSpPr/>
      </dsp:nvSpPr>
      <dsp:spPr>
        <a:xfrm>
          <a:off x="213195" y="621418"/>
          <a:ext cx="144110" cy="16043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B02733D-7A4C-4C7C-A962-BD142B41A851}">
      <dsp:nvSpPr>
        <dsp:cNvPr id="0" name=""/>
        <dsp:cNvSpPr/>
      </dsp:nvSpPr>
      <dsp:spPr>
        <a:xfrm>
          <a:off x="1484916" y="39775"/>
          <a:ext cx="95566" cy="955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BCBD4D3-7C9B-404F-92C1-0976C6E6DDD9}">
      <dsp:nvSpPr>
        <dsp:cNvPr id="0" name=""/>
        <dsp:cNvSpPr/>
      </dsp:nvSpPr>
      <dsp:spPr>
        <a:xfrm>
          <a:off x="1174890" y="262706"/>
          <a:ext cx="961793" cy="571033"/>
        </a:xfrm>
        <a:prstGeom prst="ellipse">
          <a:avLst/>
        </a:prstGeom>
        <a:solidFill>
          <a:schemeClr val="accent3">
            <a:lumMod val="20000"/>
            <a:lumOff val="8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Indicator-based monitoring framework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sp:txBody>
      <dsp:txXfrm>
        <a:off x="1315741" y="346332"/>
        <a:ext cx="680091" cy="403781"/>
      </dsp:txXfrm>
    </dsp:sp>
    <dsp:sp modelId="{27300794-CBCC-4E2D-8499-417D08191920}">
      <dsp:nvSpPr>
        <dsp:cNvPr id="0" name=""/>
        <dsp:cNvSpPr/>
      </dsp:nvSpPr>
      <dsp:spPr>
        <a:xfrm>
          <a:off x="1427875" y="855664"/>
          <a:ext cx="95566" cy="955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4BF114A-FB4C-4F62-BCB6-2360B24CF128}">
      <dsp:nvSpPr>
        <dsp:cNvPr id="0" name=""/>
        <dsp:cNvSpPr/>
      </dsp:nvSpPr>
      <dsp:spPr>
        <a:xfrm>
          <a:off x="418723" y="447873"/>
          <a:ext cx="987780" cy="593914"/>
        </a:xfrm>
        <a:prstGeom prst="ellipse">
          <a:avLst/>
        </a:prstGeom>
        <a:solidFill>
          <a:schemeClr val="accent2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Mutual learning and technical support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sp:txBody>
      <dsp:txXfrm>
        <a:off x="563380" y="534850"/>
        <a:ext cx="698466" cy="419960"/>
      </dsp:txXfrm>
    </dsp:sp>
    <dsp:sp modelId="{72D18904-2194-40E7-855E-7373E9432D5C}">
      <dsp:nvSpPr>
        <dsp:cNvPr id="0" name=""/>
        <dsp:cNvSpPr/>
      </dsp:nvSpPr>
      <dsp:spPr>
        <a:xfrm>
          <a:off x="6282359" y="78226"/>
          <a:ext cx="1288212" cy="821929"/>
        </a:xfrm>
        <a:prstGeom prst="ellipse">
          <a:avLst/>
        </a:prstGeom>
        <a:solidFill>
          <a:srgbClr val="E76C53">
            <a:lumMod val="20000"/>
            <a:lumOff val="8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800" b="1" kern="1200" dirty="0">
              <a:solidFill>
                <a:srgbClr val="034EA2"/>
              </a:solidFill>
              <a:latin typeface="Arial"/>
              <a:ea typeface="+mn-ea"/>
              <a:cs typeface="+mn-cs"/>
            </a:rPr>
            <a:t>Commission report to the Council in 2027</a:t>
          </a:r>
          <a:endParaRPr lang="en-GB" sz="800" b="1" kern="1200" dirty="0">
            <a:solidFill>
              <a:srgbClr val="034EA2"/>
            </a:solidFill>
            <a:latin typeface="Arial"/>
            <a:ea typeface="+mn-ea"/>
            <a:cs typeface="+mn-cs"/>
          </a:endParaRPr>
        </a:p>
      </dsp:txBody>
      <dsp:txXfrm>
        <a:off x="6471013" y="198595"/>
        <a:ext cx="910904" cy="581191"/>
      </dsp:txXfrm>
    </dsp:sp>
    <dsp:sp modelId="{351868F3-9302-4982-97BE-1B6141E7B63B}">
      <dsp:nvSpPr>
        <dsp:cNvPr id="0" name=""/>
        <dsp:cNvSpPr/>
      </dsp:nvSpPr>
      <dsp:spPr>
        <a:xfrm>
          <a:off x="2132054" y="846814"/>
          <a:ext cx="801215" cy="211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 dirty="0">
            <a:solidFill>
              <a:schemeClr val="bg1"/>
            </a:solidFill>
          </a:endParaRPr>
        </a:p>
      </dsp:txBody>
      <dsp:txXfrm>
        <a:off x="2132054" y="846814"/>
        <a:ext cx="801215" cy="211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21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454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72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060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67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97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nl-BE" dirty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F14BF1-A2F8-4675-BF49-21026F12CEA1}" type="slidenum">
              <a:rPr kumimoji="0" lang="nl-BE" alt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BE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185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10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39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noProof="0" dirty="0">
              <a:solidFill>
                <a:srgbClr val="FF0000"/>
              </a:solidFill>
              <a:highlight>
                <a:srgbClr val="00FF00"/>
              </a:highlight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990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44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032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nl-BE" dirty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F14BF1-A2F8-4675-BF49-21026F12CEA1}" type="slidenum">
              <a:rPr lang="nl-BE" altLang="nl-BE" smtClean="0"/>
              <a:pPr/>
              <a:t>3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66274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527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171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nl-BE" dirty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F14BF1-A2F8-4675-BF49-21026F12CEA1}" type="slidenum">
              <a:rPr lang="nl-BE" altLang="nl-BE" smtClean="0"/>
              <a:pPr/>
              <a:t>6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6627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749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I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366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I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31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12192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19936" y="1700808"/>
            <a:ext cx="6048672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3392" y="3933056"/>
            <a:ext cx="4992555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093296"/>
            <a:ext cx="28448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093296"/>
            <a:ext cx="38608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093296"/>
            <a:ext cx="28448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" name="Picture 2" descr="C:\DOCUME~1\lenain\LOCALS~1\Temp\7zEAE.tmp\LOGO-CE for Social Europe EN Posi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7200" y="324000"/>
            <a:ext cx="2419200" cy="1398702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3601" y="6478584"/>
            <a:ext cx="813599" cy="4068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123950"/>
            <a:ext cx="2745317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123950"/>
            <a:ext cx="8039100" cy="48974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2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4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1" y="1992574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7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1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15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90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2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4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1" y="1992574"/>
            <a:ext cx="10065224" cy="872647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7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1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86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5"/>
            <a:ext cx="12197347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2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1" y="1992574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7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4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1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29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90" y="1122363"/>
            <a:ext cx="10676039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90" y="3602038"/>
            <a:ext cx="10676039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24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4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90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964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4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2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2" y="4160828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548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4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2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2" y="4160828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823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75195B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556272"/>
            <a:ext cx="109728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636912"/>
            <a:ext cx="109728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4494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093296"/>
            <a:ext cx="2844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093296"/>
            <a:ext cx="3860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093296"/>
            <a:ext cx="28448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3601" y="6458400"/>
            <a:ext cx="813599" cy="406800"/>
          </a:xfrm>
          <a:prstGeom prst="rect">
            <a:avLst/>
          </a:prstGeom>
          <a:noFill/>
        </p:spPr>
      </p:pic>
      <p:pic>
        <p:nvPicPr>
          <p:cNvPr id="3" name="Picture 2" descr="C:\DOCUME~1\lenain\LOCALS~1\Temp\7zEB0.tmp\LOGO-CE for Social Europe EN Negativ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6400" y="306000"/>
            <a:ext cx="2160621" cy="12492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444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6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1" y="1825626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418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6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1" y="1825626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740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8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2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50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188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8612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5"/>
            <a:ext cx="8550323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70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8" y="743804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4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949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7" y="1825627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2"/>
            <a:ext cx="4669267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2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976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20" y="1913418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2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9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3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8" y="3790927"/>
            <a:ext cx="1987551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4" y="3908959"/>
            <a:ext cx="1751487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8825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201" y="174808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9" y="174808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7" y="1748080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5" y="174807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3" y="174807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201" y="3934113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9" y="3934113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7" y="3934112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5" y="393411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3" y="393411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86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475200"/>
            <a:ext cx="109728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764000"/>
            <a:ext cx="10972800" cy="3825240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4494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093296"/>
            <a:ext cx="2844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093296"/>
            <a:ext cx="3860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093296"/>
            <a:ext cx="28448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0" name="Picture 2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9600" y="5944015"/>
            <a:ext cx="2990400" cy="589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88215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3" y="2284669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3" y="2284670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7" y="2284669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6"/>
            <a:ext cx="266955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6"/>
            <a:ext cx="266955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9"/>
            <a:ext cx="2669559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5283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70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70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9" y="2159958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9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50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3" y="2159958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039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4" y="1843397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6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8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5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3349671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 userDrawn="1"/>
        </p:nvCxnSpPr>
        <p:spPr bwMode="auto">
          <a:xfrm>
            <a:off x="5970419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 userDrawn="1"/>
        </p:nvCxnSpPr>
        <p:spPr bwMode="auto">
          <a:xfrm>
            <a:off x="8591167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997897" y="4260556"/>
            <a:ext cx="2082800" cy="1249363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6"/>
          </p:nvPr>
        </p:nvSpPr>
        <p:spPr>
          <a:xfrm>
            <a:off x="3618645" y="4260556"/>
            <a:ext cx="2082800" cy="1249363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7"/>
          </p:nvPr>
        </p:nvSpPr>
        <p:spPr>
          <a:xfrm>
            <a:off x="6239393" y="4260556"/>
            <a:ext cx="2082800" cy="1249363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7"/>
          <p:cNvSpPr>
            <a:spLocks noGrp="1"/>
          </p:cNvSpPr>
          <p:nvPr>
            <p:ph sz="quarter" idx="18"/>
          </p:nvPr>
        </p:nvSpPr>
        <p:spPr>
          <a:xfrm>
            <a:off x="8860143" y="4260556"/>
            <a:ext cx="2082800" cy="1249363"/>
          </a:xfrm>
        </p:spPr>
        <p:txBody>
          <a:bodyPr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71772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5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5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90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01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87600"/>
            <a:ext cx="53848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387600"/>
            <a:ext cx="53848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123951"/>
            <a:ext cx="10972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387600"/>
            <a:ext cx="109728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494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90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8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EMPL-E2-UNIT@ec.europa.eu" TargetMode="External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google.com.mt/url?sa=i&amp;rct=j&amp;q=&amp;esrc=s&amp;source=images&amp;cd=&amp;cad=rja&amp;uact=8&amp;ved=0ahUKEwid_On0qcvMAhUD1hoKHfpaDnsQjRwIBw&amp;url=http://www.hadassah-med.com/giving/thank-you-to-the-claims-conference&amp;psig=AFQjCNFi0WrVEOAFRwlSDQ-DH3ttGYbYdQ&amp;ust=1462826039983112" TargetMode="External"/><Relationship Id="rId5" Type="http://schemas.openxmlformats.org/officeDocument/2006/relationships/hyperlink" Target="http://ec.europa.eu/social/main.jsp?catId=849&amp;langId=en" TargetMode="External"/><Relationship Id="rId4" Type="http://schemas.openxmlformats.org/officeDocument/2006/relationships/hyperlink" Target="mailto:EMPL-LTC@ec.europa.e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440" y="1484784"/>
            <a:ext cx="10081120" cy="2592288"/>
          </a:xfrm>
        </p:spPr>
        <p:txBody>
          <a:bodyPr/>
          <a:lstStyle/>
          <a:p>
            <a:pPr algn="ctr"/>
            <a:br>
              <a:rPr lang="de-DE" sz="1400" noProof="0" dirty="0">
                <a:solidFill>
                  <a:schemeClr val="bg1"/>
                </a:solidFill>
              </a:rPr>
            </a:br>
            <a:br>
              <a:rPr lang="de-DE" sz="1400" noProof="0" dirty="0">
                <a:solidFill>
                  <a:schemeClr val="bg1"/>
                </a:solidFill>
              </a:rPr>
            </a:br>
            <a:br>
              <a:rPr lang="de-DE" sz="3000" noProof="0" dirty="0"/>
            </a:br>
            <a:r>
              <a:rPr lang="de-DE" sz="3000" noProof="0" dirty="0"/>
              <a:t>Perspektive der EU-Kommission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3562" y="5373216"/>
            <a:ext cx="8982998" cy="1008112"/>
          </a:xfrm>
        </p:spPr>
        <p:txBody>
          <a:bodyPr/>
          <a:lstStyle/>
          <a:p>
            <a:r>
              <a:rPr lang="de-DE" sz="1400" noProof="0" dirty="0"/>
              <a:t>								</a:t>
            </a:r>
            <a:endParaRPr lang="de-DE" sz="1600" noProof="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169786" y="3645024"/>
            <a:ext cx="385242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3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GB" sz="1600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351584" y="5373216"/>
            <a:ext cx="768685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3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sz="1400" kern="0" dirty="0"/>
              <a:t>Hanna </a:t>
            </a:r>
            <a:r>
              <a:rPr lang="de-DE" sz="1400" kern="0" dirty="0" err="1"/>
              <a:t>Schöls</a:t>
            </a:r>
            <a:endParaRPr lang="de-DE" sz="1400" kern="0" dirty="0"/>
          </a:p>
          <a:p>
            <a:pPr algn="ctr"/>
            <a:r>
              <a:rPr lang="de-DE" sz="1400" kern="0" dirty="0"/>
              <a:t>Europäische Kommission, GD Beschäftigung, Soziales und Integration</a:t>
            </a:r>
          </a:p>
          <a:p>
            <a:pPr algn="ctr"/>
            <a:r>
              <a:rPr lang="de-DE" sz="1400" kern="0" dirty="0"/>
              <a:t>Referat E2 – Koordinierung der sozialen Sicherheit</a:t>
            </a:r>
          </a:p>
          <a:p>
            <a:endParaRPr lang="en-IE" sz="1600" kern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8926" y="1844824"/>
            <a:ext cx="1065566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-285750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de-DE" altLang="nl-BE" sz="2000" b="0" i="0" dirty="0"/>
              <a:t>Eine Person, die gewöhnlich in zwei oder mehr Mitgliedstaaten </a:t>
            </a:r>
            <a:r>
              <a:rPr lang="de-DE" altLang="nl-BE" sz="2000" b="0" i="0" u="sng" dirty="0"/>
              <a:t>eine Beschäftigung</a:t>
            </a:r>
            <a:r>
              <a:rPr lang="de-DE" altLang="nl-BE" sz="2000" b="0" i="0" dirty="0"/>
              <a:t> ausübt, unterliegt: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</a:pPr>
            <a:endParaRPr lang="fr-BE" sz="1800" b="0" kern="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95400" y="1268761"/>
            <a:ext cx="10801200" cy="648593"/>
          </a:xfrm>
          <a:noFill/>
        </p:spPr>
        <p:txBody>
          <a:bodyPr/>
          <a:lstStyle/>
          <a:p>
            <a:pPr marL="8890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400" noProof="0" dirty="0"/>
              <a:t>Sonderregeln (Mehrfachbeschäftigung): Artikel 13</a:t>
            </a:r>
            <a:endParaRPr lang="de-DE" altLang="nl-BE" sz="2400" noProof="0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522681"/>
              </p:ext>
            </p:extLst>
          </p:nvPr>
        </p:nvGraphicFramePr>
        <p:xfrm>
          <a:off x="1415480" y="2924944"/>
          <a:ext cx="9649072" cy="3319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9372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8926" y="1844824"/>
            <a:ext cx="1065566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-285750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de-DE" altLang="nl-BE" sz="2000" b="0" i="0" dirty="0"/>
              <a:t>Eine Person, die gewöhnlich in zwei oder mehr Mitgliedstaaten </a:t>
            </a:r>
            <a:r>
              <a:rPr lang="de-DE" altLang="nl-BE" sz="2000" b="0" i="0" u="sng" dirty="0"/>
              <a:t>eine selbständige Erwerbstätigkeit</a:t>
            </a:r>
            <a:r>
              <a:rPr lang="de-DE" altLang="nl-BE" sz="2000" b="0" i="0" dirty="0"/>
              <a:t> ausübt, unterliegt: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</a:pPr>
            <a:endParaRPr lang="fr-BE" sz="1800" b="0" kern="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95400" y="1268761"/>
            <a:ext cx="10801200" cy="648593"/>
          </a:xfrm>
          <a:noFill/>
        </p:spPr>
        <p:txBody>
          <a:bodyPr/>
          <a:lstStyle/>
          <a:p>
            <a:pPr marL="8890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400" noProof="0" dirty="0"/>
              <a:t>Sonderregeln (Mehrfachbeschäftigung): Artikel 13</a:t>
            </a:r>
            <a:endParaRPr lang="de-DE" altLang="nl-BE" sz="2400" noProof="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40F3C68-F9BB-DA3B-7729-5E2BEB242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586312"/>
              </p:ext>
            </p:extLst>
          </p:nvPr>
        </p:nvGraphicFramePr>
        <p:xfrm>
          <a:off x="1991544" y="3140968"/>
          <a:ext cx="7891772" cy="2592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334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8926" y="1844824"/>
            <a:ext cx="1065566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-285750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de-DE" altLang="nl-BE" sz="2000" b="0" i="0" dirty="0"/>
              <a:t>Eine Person, die gewöhnlich in verschiedenen Mitgliedstaaten </a:t>
            </a:r>
            <a:r>
              <a:rPr lang="de-DE" altLang="nl-BE" sz="2000" b="0" i="0" u="sng" dirty="0"/>
              <a:t>eine Beschäftigung und eine selbständige Erwerbstätigkeit</a:t>
            </a:r>
            <a:r>
              <a:rPr lang="de-DE" altLang="nl-BE" sz="2000" b="0" i="0" dirty="0"/>
              <a:t> ausübt, unterliegt: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</a:pPr>
            <a:endParaRPr lang="fr-BE" sz="1800" b="0" kern="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95400" y="1268761"/>
            <a:ext cx="10801200" cy="648593"/>
          </a:xfrm>
          <a:noFill/>
        </p:spPr>
        <p:txBody>
          <a:bodyPr/>
          <a:lstStyle/>
          <a:p>
            <a:pPr marL="8890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400" noProof="0" dirty="0"/>
              <a:t>Sonderregeln (Mehrfachbeschäftigung): Artikel 13</a:t>
            </a:r>
            <a:endParaRPr lang="de-DE" altLang="nl-BE" sz="2400" noProof="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EC72868-9844-233F-C0AD-1F8BABDED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388257"/>
              </p:ext>
            </p:extLst>
          </p:nvPr>
        </p:nvGraphicFramePr>
        <p:xfrm>
          <a:off x="2711624" y="2636912"/>
          <a:ext cx="7560840" cy="3384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6386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37438" y="2132856"/>
            <a:ext cx="90010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 eaLnBrk="1" hangingPunct="1">
              <a:buNone/>
            </a:pPr>
            <a:r>
              <a:rPr lang="de-DE" altLang="nl-BE" sz="2000" b="0" i="0" dirty="0"/>
              <a:t>Grenzüberschreitendes Element der Beschäftigung ist:</a:t>
            </a:r>
            <a:endParaRPr lang="en-GB" altLang="nl-BE" sz="2000" b="0" i="0" dirty="0"/>
          </a:p>
          <a:p>
            <a:pPr eaLnBrk="1" hangingPunct="1"/>
            <a:endParaRPr lang="en-GB" altLang="nl-BE" dirty="0"/>
          </a:p>
          <a:p>
            <a:pPr eaLnBrk="1" hangingPunct="1"/>
            <a:endParaRPr lang="en-GB" altLang="nl-BE" dirty="0"/>
          </a:p>
          <a:p>
            <a:pPr eaLnBrk="1" hangingPunct="1"/>
            <a:endParaRPr lang="en-GB" altLang="nl-BE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37438" y="1378984"/>
            <a:ext cx="10801200" cy="648593"/>
          </a:xfrm>
        </p:spPr>
        <p:txBody>
          <a:bodyPr/>
          <a:lstStyle/>
          <a:p>
            <a:r>
              <a:rPr lang="de-DE" sz="2400" noProof="0" dirty="0"/>
              <a:t>Artikel 12 vs. Artikel 13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153046"/>
              </p:ext>
            </p:extLst>
          </p:nvPr>
        </p:nvGraphicFramePr>
        <p:xfrm>
          <a:off x="1037438" y="2924944"/>
          <a:ext cx="9757084" cy="1776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0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/>
                        <a:t>Artikel 12</a:t>
                      </a:r>
                    </a:p>
                  </a:txBody>
                  <a:tcPr marT="34283" marB="34283">
                    <a:solidFill>
                      <a:srgbClr val="7519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/>
                        <a:t>Artikel 13</a:t>
                      </a:r>
                    </a:p>
                  </a:txBody>
                  <a:tcPr marT="34283" marB="34283">
                    <a:solidFill>
                      <a:srgbClr val="7519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/>
                        <a:t>V</a:t>
                      </a:r>
                      <a:r>
                        <a:rPr lang="de-DE" sz="1800" baseline="0" noProof="0" dirty="0"/>
                        <a:t>orübergehend (ad hoc)</a:t>
                      </a:r>
                      <a:endParaRPr lang="de-DE" sz="1800" noProof="0" dirty="0"/>
                    </a:p>
                  </a:txBody>
                  <a:tcPr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/>
                        <a:t>Dauerhaft (strukturell)</a:t>
                      </a:r>
                    </a:p>
                  </a:txBody>
                  <a:tcPr marT="34283" marB="3428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>
                          <a:solidFill>
                            <a:schemeClr val="tx1"/>
                          </a:solidFill>
                        </a:rPr>
                        <a:t>Einmalig</a:t>
                      </a:r>
                    </a:p>
                  </a:txBody>
                  <a:tcPr marT="34283" marB="342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noProof="0" dirty="0"/>
                        <a:t>Gleichzeitig oder abwechselnd</a:t>
                      </a:r>
                    </a:p>
                  </a:txBody>
                  <a:tcPr marT="34283" marB="3428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336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07368" y="1472863"/>
            <a:ext cx="10801200" cy="648593"/>
          </a:xfrm>
        </p:spPr>
        <p:txBody>
          <a:bodyPr/>
          <a:lstStyle/>
          <a:p>
            <a:r>
              <a:rPr lang="de-DE" sz="2400" noProof="0" dirty="0"/>
              <a:t>	Auffangregelung und Ausnahmevereinbarungen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E9D7E-4458-B663-67FA-42167C68F6DC}"/>
              </a:ext>
            </a:extLst>
          </p:cNvPr>
          <p:cNvSpPr txBox="1"/>
          <p:nvPr/>
        </p:nvSpPr>
        <p:spPr>
          <a:xfrm>
            <a:off x="767408" y="2204864"/>
            <a:ext cx="100811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dirty="0">
                <a:solidFill>
                  <a:srgbClr val="0F5494"/>
                </a:solidFill>
                <a:latin typeface="+mn-lt"/>
              </a:rPr>
              <a:t>Keine der anderen Regeln findet Anwendung (z.B. keine Erwerbstätigkeit) </a:t>
            </a:r>
            <a:r>
              <a:rPr lang="de-DE" sz="2000" b="0" dirty="0">
                <a:solidFill>
                  <a:srgbClr val="0F5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de-DE" sz="2000" b="0" dirty="0">
                <a:solidFill>
                  <a:srgbClr val="0F5494"/>
                </a:solidFill>
                <a:latin typeface="+mn-lt"/>
              </a:rPr>
              <a:t> Zuständigkeit des Wohnmitgliedstaates (Artikel 11(3)(e))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0" dirty="0">
              <a:solidFill>
                <a:srgbClr val="0F5494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dirty="0">
                <a:solidFill>
                  <a:srgbClr val="0F5494"/>
                </a:solidFill>
                <a:latin typeface="+mn-lt"/>
              </a:rPr>
              <a:t>Möglichkeit der Schließung von Ausnahmevereinbarungen zwischen zwei oder mehr Mitgliedstaaten (Artikel 16) – Voraussetzungen: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0" dirty="0">
                <a:solidFill>
                  <a:srgbClr val="0F5494"/>
                </a:solidFill>
                <a:latin typeface="+mn-lt"/>
              </a:rPr>
              <a:t>Zustimmung aller beteiligter Mitgliedstaaten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0" dirty="0">
                <a:solidFill>
                  <a:srgbClr val="0F5494"/>
                </a:solidFill>
                <a:latin typeface="+mn-lt"/>
              </a:rPr>
              <a:t>Ausnahme im Interesse der betroffenen Person(en)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IE" sz="2000" b="0" dirty="0">
              <a:solidFill>
                <a:srgbClr val="0F549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7888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719667" y="1484315"/>
            <a:ext cx="10862733" cy="4425951"/>
          </a:xfrm>
        </p:spPr>
        <p:txBody>
          <a:bodyPr/>
          <a:lstStyle/>
          <a:p>
            <a:pPr marL="0" indent="0" algn="ctr" eaLnBrk="1" hangingPunct="1"/>
            <a:endParaRPr lang="de-DE" altLang="nl-BE" noProof="0" dirty="0"/>
          </a:p>
          <a:p>
            <a:pPr marL="0" indent="0" algn="ctr" eaLnBrk="1" hangingPunct="1"/>
            <a:r>
              <a:rPr lang="de-DE" altLang="nl-BE" dirty="0">
                <a:solidFill>
                  <a:srgbClr val="FFD624"/>
                </a:solidFill>
              </a:rPr>
              <a:t>Europäische Strategie für Pflege und Betreuung</a:t>
            </a:r>
            <a:endParaRPr lang="de-DE" altLang="nl-BE" noProof="0" dirty="0">
              <a:solidFill>
                <a:srgbClr val="FFD624"/>
              </a:solidFill>
            </a:endParaRPr>
          </a:p>
        </p:txBody>
      </p:sp>
      <p:pic>
        <p:nvPicPr>
          <p:cNvPr id="1026" name="Picture 2" descr="European Care Strategy - First anniversary">
            <a:extLst>
              <a:ext uri="{FF2B5EF4-FFF2-40B4-BE49-F238E27FC236}">
                <a16:creationId xmlns:a16="http://schemas.microsoft.com/office/drawing/2014/main" id="{46B54AA5-AA04-339A-1392-3B131A769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780928"/>
            <a:ext cx="6624736" cy="34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174890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268760"/>
            <a:ext cx="10801200" cy="648593"/>
          </a:xfrm>
        </p:spPr>
        <p:txBody>
          <a:bodyPr/>
          <a:lstStyle/>
          <a:p>
            <a:r>
              <a:rPr lang="de-DE" sz="2400" noProof="0" dirty="0"/>
              <a:t>Europäische Strategie für Pflege und Betreuung	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40175" y="2509067"/>
            <a:ext cx="1051165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66700" algn="l"/>
              </a:tabLst>
            </a:pPr>
            <a:r>
              <a:rPr lang="de-DE" altLang="nl-BE" sz="2000" b="0" i="0" kern="0" dirty="0"/>
              <a:t>Mitteilung der Kommission vom 7. September 2022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66700" algn="l"/>
              </a:tabLst>
            </a:pPr>
            <a:r>
              <a:rPr lang="de-DE" altLang="nl-BE" sz="2000" b="0" i="0" kern="0" dirty="0"/>
              <a:t>Im Mittelpunkt: zwei Vorschläge für Empfehlungen des Rates:</a:t>
            </a:r>
          </a:p>
          <a:p>
            <a:pPr marL="1085850"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de-DE" altLang="nl-BE" sz="1600" b="0" i="0" kern="0" dirty="0"/>
              <a:t>Überarbeitung der Barcelona-Ziele zur frühkindlichen Betreuung, Bildung und Erziehung</a:t>
            </a:r>
          </a:p>
          <a:p>
            <a:pPr marL="1085850"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de-DE" altLang="nl-BE" sz="1600" b="0" i="0" kern="0" dirty="0"/>
              <a:t>Zugang zu erschwinglicher und hochwertiger Langzeitpflege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66700" algn="l"/>
              </a:tabLst>
            </a:pPr>
            <a:r>
              <a:rPr lang="de-DE" altLang="nl-BE" sz="2000" b="0" i="0" kern="0" dirty="0"/>
              <a:t>Angenommen vom Rat am 8. Dezember 2022</a:t>
            </a:r>
            <a:endParaRPr lang="de-DE" altLang="nl-BE" sz="1600" b="0" i="0" kern="0" dirty="0"/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506538" lvl="2" indent="-363538" algn="just">
              <a:spcBef>
                <a:spcPts val="1200"/>
              </a:spcBef>
            </a:pPr>
            <a:endParaRPr lang="fr-BE" sz="10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</p:txBody>
      </p:sp>
    </p:spTree>
    <p:extLst>
      <p:ext uri="{BB962C8B-B14F-4D97-AF65-F5344CB8AC3E}">
        <p14:creationId xmlns:p14="http://schemas.microsoft.com/office/powerpoint/2010/main" val="3872797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266391"/>
              </p:ext>
            </p:extLst>
          </p:nvPr>
        </p:nvGraphicFramePr>
        <p:xfrm>
          <a:off x="1892561" y="1492536"/>
          <a:ext cx="8179274" cy="2587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3AA767F-C678-08A3-94EC-FED3F089E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170488"/>
              </p:ext>
            </p:extLst>
          </p:nvPr>
        </p:nvGraphicFramePr>
        <p:xfrm>
          <a:off x="2067199" y="4801584"/>
          <a:ext cx="8629153" cy="112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Title 2">
            <a:extLst>
              <a:ext uri="{FF2B5EF4-FFF2-40B4-BE49-F238E27FC236}">
                <a16:creationId xmlns:a16="http://schemas.microsoft.com/office/drawing/2014/main" id="{5B8E4351-7485-355B-D57F-5F2121A56503}"/>
              </a:ext>
            </a:extLst>
          </p:cNvPr>
          <p:cNvSpPr txBox="1">
            <a:spLocks/>
          </p:cNvSpPr>
          <p:nvPr/>
        </p:nvSpPr>
        <p:spPr>
          <a:xfrm>
            <a:off x="2038848" y="4080498"/>
            <a:ext cx="7886700" cy="586768"/>
          </a:xfrm>
          <a:prstGeom prst="rect">
            <a:avLst/>
          </a:prstGeom>
        </p:spPr>
        <p:txBody>
          <a:bodyPr vert="horz" lIns="68580" tIns="34290" rIns="6858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2"/>
                </a:solidFill>
                <a:latin typeface="EC Square Sans Pro" panose="020B05060400000200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500" dirty="0">
                <a:solidFill>
                  <a:srgbClr val="034EA2"/>
                </a:solidFill>
                <a:latin typeface="Arial"/>
              </a:rPr>
              <a:t>Monitoring</a:t>
            </a:r>
            <a:r>
              <a:rPr lang="en-US" sz="1500" dirty="0">
                <a:solidFill>
                  <a:srgbClr val="034EA2"/>
                </a:solidFill>
              </a:rPr>
              <a:t> and governance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C9417C-549F-3535-4D09-F4604A41B3AF}"/>
              </a:ext>
            </a:extLst>
          </p:cNvPr>
          <p:cNvSpPr txBox="1">
            <a:spLocks/>
          </p:cNvSpPr>
          <p:nvPr/>
        </p:nvSpPr>
        <p:spPr>
          <a:xfrm>
            <a:off x="1343473" y="336558"/>
            <a:ext cx="9287952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de-DE" b="0" dirty="0">
                <a:solidFill>
                  <a:srgbClr val="034EA2"/>
                </a:solidFill>
                <a:latin typeface="Arial"/>
              </a:rPr>
              <a:t>Empfehlung des Rates über den Zugang zu erschwinglicher und hochwertiger Langzeitpflege</a:t>
            </a:r>
          </a:p>
        </p:txBody>
      </p:sp>
    </p:spTree>
    <p:extLst>
      <p:ext uri="{BB962C8B-B14F-4D97-AF65-F5344CB8AC3E}">
        <p14:creationId xmlns:p14="http://schemas.microsoft.com/office/powerpoint/2010/main" val="655078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9417C-549F-3535-4D09-F4604A41B3AF}"/>
              </a:ext>
            </a:extLst>
          </p:cNvPr>
          <p:cNvSpPr txBox="1">
            <a:spLocks/>
          </p:cNvSpPr>
          <p:nvPr/>
        </p:nvSpPr>
        <p:spPr>
          <a:xfrm>
            <a:off x="1775520" y="272550"/>
            <a:ext cx="8780968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de-DE" b="0" dirty="0"/>
              <a:t>Ein Jahr nach der Annahme: Maßnahmen im Bereich Langzeitpflege auf EU-Ebene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13748-C0EC-81C4-1600-CC3E0D0B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412776"/>
            <a:ext cx="6552728" cy="30810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428E78-07E8-88E9-D837-E10F5599F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4581128"/>
            <a:ext cx="566737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63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21160"/>
            <a:ext cx="10972800" cy="3960440"/>
          </a:xfrm>
        </p:spPr>
        <p:txBody>
          <a:bodyPr/>
          <a:lstStyle/>
          <a:p>
            <a:pPr indent="0">
              <a:buNone/>
            </a:pPr>
            <a:endParaRPr lang="de-DE" noProof="0" dirty="0"/>
          </a:p>
          <a:p>
            <a:pPr indent="0">
              <a:buNone/>
            </a:pPr>
            <a:endParaRPr lang="de-DE" noProof="0" dirty="0"/>
          </a:p>
          <a:p>
            <a:pPr indent="0">
              <a:buNone/>
            </a:pPr>
            <a:endParaRPr lang="de-DE" noProof="0" dirty="0"/>
          </a:p>
          <a:p>
            <a:pPr indent="0">
              <a:buNone/>
            </a:pPr>
            <a:endParaRPr lang="de-DE" noProof="0" dirty="0"/>
          </a:p>
          <a:p>
            <a:pPr indent="0" algn="ctr">
              <a:buNone/>
            </a:pPr>
            <a:r>
              <a:rPr lang="de-DE" dirty="0"/>
              <a:t>Koordinierung der sozialen Sicherheit: </a:t>
            </a:r>
            <a:r>
              <a:rPr lang="de-DE" u="sng" noProof="0" dirty="0">
                <a:solidFill>
                  <a:srgbClr val="0070C0"/>
                </a:solidFill>
                <a:hlinkClick r:id="rId3"/>
              </a:rPr>
              <a:t>EMPL-E2-UNIT@ec.europa.eu</a:t>
            </a:r>
            <a:endParaRPr lang="de-DE" u="sng" noProof="0" dirty="0">
              <a:solidFill>
                <a:srgbClr val="0070C0"/>
              </a:solidFill>
            </a:endParaRPr>
          </a:p>
          <a:p>
            <a:pPr indent="0" algn="ctr">
              <a:buNone/>
            </a:pPr>
            <a:endParaRPr lang="de-DE" dirty="0"/>
          </a:p>
          <a:p>
            <a:pPr indent="0" algn="ctr">
              <a:buNone/>
            </a:pPr>
            <a:r>
              <a:rPr lang="de-DE" dirty="0"/>
              <a:t>Strategie für Pflege und Betreuung: </a:t>
            </a:r>
            <a:r>
              <a:rPr lang="de-DE" noProof="0" dirty="0">
                <a:hlinkClick r:id="rId4"/>
              </a:rPr>
              <a:t>EMPL-LTC@ec.europa.eu</a:t>
            </a:r>
            <a:r>
              <a:rPr lang="de-DE" noProof="0" dirty="0"/>
              <a:t> </a:t>
            </a:r>
          </a:p>
          <a:p>
            <a:pPr indent="0" algn="ctr">
              <a:buNone/>
            </a:pPr>
            <a:endParaRPr lang="de-DE" noProof="0" dirty="0"/>
          </a:p>
          <a:p>
            <a:pPr indent="0" algn="ctr">
              <a:buNone/>
            </a:pPr>
            <a:r>
              <a:rPr lang="de-DE" noProof="0" dirty="0"/>
              <a:t>Besuchen Sie uns @</a:t>
            </a:r>
            <a:r>
              <a:rPr lang="de-DE" noProof="0" dirty="0">
                <a:hlinkClick r:id="rId5"/>
              </a:rPr>
              <a:t>http://ec.europa.eu/social</a:t>
            </a:r>
            <a:endParaRPr lang="de-DE" noProof="0" dirty="0"/>
          </a:p>
          <a:p>
            <a:pPr indent="0">
              <a:buNone/>
            </a:pPr>
            <a:endParaRPr lang="de-DE" noProof="0" dirty="0"/>
          </a:p>
        </p:txBody>
      </p:sp>
      <p:pic>
        <p:nvPicPr>
          <p:cNvPr id="4" name="Picture 5" descr="http://www.hadassah-med.com/media/1210884/thankyou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t="29066" b="30055"/>
          <a:stretch>
            <a:fillRect/>
          </a:stretch>
        </p:blipFill>
        <p:spPr bwMode="auto">
          <a:xfrm>
            <a:off x="3257550" y="1628800"/>
            <a:ext cx="5676900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193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700808"/>
            <a:ext cx="10801200" cy="648593"/>
          </a:xfrm>
        </p:spPr>
        <p:txBody>
          <a:bodyPr/>
          <a:lstStyle/>
          <a:p>
            <a:r>
              <a:rPr lang="de-DE" sz="2400" noProof="0" dirty="0"/>
              <a:t>Übersicht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444" y="2564904"/>
            <a:ext cx="10009112" cy="4176464"/>
          </a:xfrm>
          <a:noFill/>
        </p:spPr>
        <p:txBody>
          <a:bodyPr/>
          <a:lstStyle/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de-DE" sz="2000" i="0" dirty="0"/>
              <a:t>Verordnungen zur Koordinierung der Systeme der sozialen Sicherheit</a:t>
            </a:r>
            <a:endParaRPr lang="de-DE" sz="2000" i="0" noProof="0" dirty="0"/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de-DE" sz="2000" i="0" dirty="0"/>
              <a:t>Bestimmung des anwendbaren Rechts</a:t>
            </a:r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SzPct val="100000"/>
              <a:buFont typeface="+mj-lt"/>
              <a:buAutoNum type="arabicPeriod"/>
            </a:pPr>
            <a:r>
              <a:rPr lang="de-DE" sz="2000" i="0" dirty="0"/>
              <a:t>Europäische Strategie für Pflege und Betreuung</a:t>
            </a:r>
            <a:endParaRPr lang="de-DE" sz="2000" i="0" noProof="0" dirty="0"/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SzPct val="100000"/>
              <a:buFont typeface="+mj-lt"/>
              <a:buAutoNum type="arabicPeriod"/>
            </a:pPr>
            <a:endParaRPr lang="de-DE" sz="2000" i="0" noProof="0" dirty="0"/>
          </a:p>
        </p:txBody>
      </p:sp>
    </p:spTree>
    <p:extLst>
      <p:ext uri="{BB962C8B-B14F-4D97-AF65-F5344CB8AC3E}">
        <p14:creationId xmlns:p14="http://schemas.microsoft.com/office/powerpoint/2010/main" val="11287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719667" y="1484315"/>
            <a:ext cx="10862733" cy="4425951"/>
          </a:xfrm>
        </p:spPr>
        <p:txBody>
          <a:bodyPr/>
          <a:lstStyle/>
          <a:p>
            <a:pPr marL="0" indent="0" algn="ctr" eaLnBrk="1" hangingPunct="1"/>
            <a:endParaRPr lang="en-IE" altLang="nl-BE" dirty="0"/>
          </a:p>
          <a:p>
            <a:pPr marL="0" indent="0" algn="ctr" eaLnBrk="1" hangingPunct="1"/>
            <a:r>
              <a:rPr lang="de-DE" altLang="nl-BE" noProof="0" dirty="0">
                <a:solidFill>
                  <a:srgbClr val="FFD624"/>
                </a:solidFill>
              </a:rPr>
              <a:t>Koordinierung der Systeme der sozialen Sicherheit</a:t>
            </a:r>
          </a:p>
        </p:txBody>
      </p:sp>
      <p:pic>
        <p:nvPicPr>
          <p:cNvPr id="20483" name="Picture 2" descr="C:\Users\Malcolm Scicluna\Dropbox\Screenshots\Screenshot 2016-05-08 10.23.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7486" y="3140968"/>
            <a:ext cx="853863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954048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268760"/>
            <a:ext cx="10801200" cy="648593"/>
          </a:xfrm>
        </p:spPr>
        <p:txBody>
          <a:bodyPr/>
          <a:lstStyle/>
          <a:p>
            <a:r>
              <a:rPr lang="de-DE" sz="2400" noProof="0" dirty="0"/>
              <a:t>Verordnungen (EG) Nr. 883/2004 und Nr. 987/2009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95400" y="2204864"/>
            <a:ext cx="1051165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b="0" i="0" kern="0" dirty="0"/>
              <a:t>Koordinierung der Systeme der sozialen Sicherheit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b="0" i="0" kern="0" dirty="0"/>
              <a:t>Lange Geschichte: Verordnung Nr. 3 von 1958 über die Soziale Sicherheit der Wanderarbeitnehmer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b="0" i="0" kern="0" dirty="0"/>
              <a:t>Ziel: Wirksamkeit des Rechts auf Freizügigkeit innerhalb der EU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b="0" i="0" kern="0" dirty="0"/>
              <a:t>Koordinierung von Leistungen unterschiedlicher Sozialversicherungszweige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b="0" i="0" kern="0" dirty="0"/>
              <a:t>Titel II der Verordnung: System von Kollisionsnormen </a:t>
            </a:r>
            <a:r>
              <a:rPr lang="de-DE" altLang="nl-BE" sz="2000" b="0" i="0" kern="0" dirty="0">
                <a:sym typeface="Wingdings" panose="05000000000000000000" pitchFamily="2" charset="2"/>
              </a:rPr>
              <a:t> Arbeitnehmer*innen unterliegen</a:t>
            </a:r>
            <a:r>
              <a:rPr lang="de-DE" sz="2000" b="0" i="0" kern="0" dirty="0"/>
              <a:t> stets dem Sozialversicherungsrecht </a:t>
            </a:r>
            <a:r>
              <a:rPr lang="de-DE" sz="2000" b="0" i="0" u="sng" kern="0" dirty="0"/>
              <a:t>nur eines Mitgliedstaates</a:t>
            </a:r>
            <a:endParaRPr lang="de-DE" altLang="nl-BE" sz="2000" b="0" i="0" u="sng" kern="0" dirty="0"/>
          </a:p>
          <a:p>
            <a:pPr marL="363538" indent="-363538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506538" lvl="2" indent="-363538" algn="just">
              <a:spcBef>
                <a:spcPts val="1200"/>
              </a:spcBef>
            </a:pPr>
            <a:endParaRPr lang="fr-BE" sz="10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</p:txBody>
      </p:sp>
    </p:spTree>
    <p:extLst>
      <p:ext uri="{BB962C8B-B14F-4D97-AF65-F5344CB8AC3E}">
        <p14:creationId xmlns:p14="http://schemas.microsoft.com/office/powerpoint/2010/main" val="892804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268760"/>
            <a:ext cx="10801200" cy="648593"/>
          </a:xfrm>
        </p:spPr>
        <p:txBody>
          <a:bodyPr/>
          <a:lstStyle/>
          <a:p>
            <a:r>
              <a:rPr lang="de-DE" sz="2400" dirty="0"/>
              <a:t>Aktuelle Entwicklungen in der Koordinierung</a:t>
            </a:r>
            <a:r>
              <a:rPr lang="de-DE" sz="2400" noProof="0" dirty="0"/>
              <a:t>	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95400" y="2348880"/>
            <a:ext cx="1051165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nl-BE" sz="2000" i="0" kern="0" dirty="0"/>
              <a:t>Digitalisierung:</a:t>
            </a:r>
            <a:r>
              <a:rPr lang="de-DE" altLang="nl-BE" sz="2000" b="0" i="0" kern="0" dirty="0"/>
              <a:t> elektronischer Austausch von Sozialversicherungsdaten (EESSI) und Pilotprojekt zum Europäischen Sozialversicherungspass (ESSPASS)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i="0" kern="0" dirty="0"/>
              <a:t>Grenzüberschreitende Telearbeit: </a:t>
            </a:r>
            <a:r>
              <a:rPr lang="de-DE" sz="2000" b="0" i="0" kern="0" dirty="0"/>
              <a:t>Auswirkungen auf das anwendbare Sozialversicherungsrecht</a:t>
            </a:r>
          </a:p>
          <a:p>
            <a:pPr marL="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i="0" kern="0" dirty="0"/>
              <a:t>Überarbeitung der Verordnungen: </a:t>
            </a:r>
            <a:r>
              <a:rPr lang="de-DE" sz="2000" b="0" i="0" kern="0" dirty="0"/>
              <a:t>Vorschlag der Kommission von 2016</a:t>
            </a: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506538" lvl="2" indent="-363538" algn="just">
              <a:spcBef>
                <a:spcPts val="1200"/>
              </a:spcBef>
            </a:pPr>
            <a:endParaRPr lang="fr-BE" sz="10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</p:txBody>
      </p:sp>
    </p:spTree>
    <p:extLst>
      <p:ext uri="{BB962C8B-B14F-4D97-AF65-F5344CB8AC3E}">
        <p14:creationId xmlns:p14="http://schemas.microsoft.com/office/powerpoint/2010/main" val="95025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719667" y="1484315"/>
            <a:ext cx="10862733" cy="4425951"/>
          </a:xfrm>
        </p:spPr>
        <p:txBody>
          <a:bodyPr/>
          <a:lstStyle/>
          <a:p>
            <a:pPr marL="0" indent="0" algn="ctr" eaLnBrk="1" hangingPunct="1"/>
            <a:endParaRPr lang="de-DE" altLang="nl-BE" noProof="0" dirty="0"/>
          </a:p>
          <a:p>
            <a:pPr marL="0" indent="0" algn="ctr" eaLnBrk="1" hangingPunct="1"/>
            <a:r>
              <a:rPr lang="de-DE" altLang="nl-BE" dirty="0">
                <a:solidFill>
                  <a:srgbClr val="FFD624"/>
                </a:solidFill>
              </a:rPr>
              <a:t>Bestimmung des anwendbaren Rechts</a:t>
            </a:r>
            <a:endParaRPr lang="de-DE" altLang="nl-BE" noProof="0" dirty="0">
              <a:solidFill>
                <a:srgbClr val="FFD624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4217"/>
          <a:stretch/>
        </p:blipFill>
        <p:spPr>
          <a:xfrm>
            <a:off x="2129954" y="2996952"/>
            <a:ext cx="804215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04895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33" y="1550964"/>
            <a:ext cx="10972800" cy="936625"/>
          </a:xfrm>
        </p:spPr>
        <p:txBody>
          <a:bodyPr/>
          <a:lstStyle/>
          <a:p>
            <a:r>
              <a:rPr lang="de-DE" sz="2400" noProof="0" dirty="0"/>
              <a:t>Das Grundprinzip: Artikel 11(3)(a)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729" y="2492897"/>
            <a:ext cx="10972800" cy="3384476"/>
          </a:xfrm>
        </p:spPr>
        <p:txBody>
          <a:bodyPr/>
          <a:lstStyle/>
          <a:p>
            <a:pPr marL="342900">
              <a:lnSpc>
                <a:spcPct val="150000"/>
              </a:lnSpc>
            </a:pPr>
            <a:r>
              <a:rPr lang="de-DE" sz="2000" noProof="0" dirty="0"/>
              <a:t>Lex loci </a:t>
            </a:r>
            <a:r>
              <a:rPr lang="de-DE" sz="2000" noProof="0" dirty="0" err="1"/>
              <a:t>laboris</a:t>
            </a:r>
            <a:r>
              <a:rPr lang="de-DE" sz="2000" noProof="0" dirty="0"/>
              <a:t> </a:t>
            </a:r>
            <a:r>
              <a:rPr lang="de-DE" sz="2000" i="0" noProof="0" dirty="0"/>
              <a:t>– </a:t>
            </a:r>
            <a:r>
              <a:rPr lang="de-DE" altLang="nl-BE" sz="2000" i="0" noProof="0" dirty="0"/>
              <a:t>das Sozialversicherungsrecht des Staates, in dem die Beschäftigung / selbständige Erwerbstätigkeit ausgeübt wird, ist anwendbar</a:t>
            </a:r>
          </a:p>
          <a:p>
            <a:pPr marL="1069975" indent="-7080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i="0" noProof="0" dirty="0"/>
              <a:t>Unabhängig vom </a:t>
            </a:r>
            <a:r>
              <a:rPr lang="de-DE" sz="2000" i="0" dirty="0"/>
              <a:t>Wohnort der Arbeitnehmer*innen</a:t>
            </a:r>
          </a:p>
          <a:p>
            <a:pPr marL="1069975" indent="-70802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i="0" dirty="0"/>
              <a:t>Unabhängig vom Sitz des Unternehmens</a:t>
            </a:r>
          </a:p>
          <a:p>
            <a:pPr marL="361950" indent="0">
              <a:lnSpc>
                <a:spcPct val="150000"/>
              </a:lnSpc>
              <a:buNone/>
            </a:pPr>
            <a:endParaRPr lang="de-DE" sz="2000" i="0" noProof="0" dirty="0"/>
          </a:p>
          <a:p>
            <a:pPr marL="363538" indent="-363538">
              <a:lnSpc>
                <a:spcPct val="150000"/>
              </a:lnSpc>
            </a:pPr>
            <a:r>
              <a:rPr lang="de-DE" sz="2000" i="0" noProof="0" dirty="0"/>
              <a:t>Andere Regelungen als Ausnahmen von diesem Grundprinzip</a:t>
            </a:r>
            <a:endParaRPr lang="de-DE" sz="1600" i="0" noProof="0" dirty="0"/>
          </a:p>
        </p:txBody>
      </p:sp>
    </p:spTree>
    <p:extLst>
      <p:ext uri="{BB962C8B-B14F-4D97-AF65-F5344CB8AC3E}">
        <p14:creationId xmlns:p14="http://schemas.microsoft.com/office/powerpoint/2010/main" val="618991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23392" y="2132856"/>
            <a:ext cx="1130525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eaLnBrk="1" hangingPunct="1">
              <a:lnSpc>
                <a:spcPct val="150000"/>
              </a:lnSpc>
              <a:buSzTx/>
              <a:buNone/>
            </a:pPr>
            <a:r>
              <a:rPr lang="de-DE" altLang="nl-BE" b="0" dirty="0"/>
              <a:t>Personen gehören weiterhin dem System der sozialen Sicherheit des Mitgliedstaates, in dem das Unternehmen gewöhnlich tätig ist, an: </a:t>
            </a:r>
          </a:p>
          <a:p>
            <a:pPr marL="363538" lvl="2" indent="-274638" eaLnBrk="1" hangingPunct="1">
              <a:lnSpc>
                <a:spcPct val="150000"/>
              </a:lnSpc>
            </a:pPr>
            <a:r>
              <a:rPr lang="de-DE" altLang="nl-BE" sz="2000" b="0" dirty="0"/>
              <a:t>wenn der*die </a:t>
            </a:r>
            <a:r>
              <a:rPr lang="de-DE" altLang="nl-BE" sz="2000" b="0" u="sng" dirty="0"/>
              <a:t>Arbeitgeber*in</a:t>
            </a:r>
            <a:r>
              <a:rPr lang="de-DE" altLang="nl-BE" sz="2000" b="0" dirty="0"/>
              <a:t>: </a:t>
            </a:r>
          </a:p>
          <a:p>
            <a:pPr marL="892175" lvl="3" indent="-263525" eaLnBrk="1" hangingPunct="1">
              <a:lnSpc>
                <a:spcPct val="150000"/>
              </a:lnSpc>
              <a:tabLst>
                <a:tab pos="363538" algn="l"/>
              </a:tabLst>
            </a:pPr>
            <a:r>
              <a:rPr lang="de-DE" altLang="nl-BE" b="0" dirty="0">
                <a:solidFill>
                  <a:srgbClr val="0F5494"/>
                </a:solidFill>
                <a:latin typeface="+mn-lt"/>
              </a:rPr>
              <a:t>gewöhnlich nennenswerte Tätigkeiten in diesem Staat ausübt</a:t>
            </a:r>
          </a:p>
          <a:p>
            <a:pPr marL="892175" lvl="3" indent="-263525" eaLnBrk="1" hangingPunct="1">
              <a:lnSpc>
                <a:spcPct val="150000"/>
              </a:lnSpc>
            </a:pPr>
            <a:r>
              <a:rPr lang="de-DE" altLang="nl-BE" b="0" dirty="0">
                <a:solidFill>
                  <a:srgbClr val="0F5494"/>
                </a:solidFill>
                <a:latin typeface="+mn-lt"/>
              </a:rPr>
              <a:t>eine arbeitsrechtliche Bindung mit den Arbeitnehmer*innen aufrechterhält</a:t>
            </a:r>
          </a:p>
          <a:p>
            <a:pPr marL="363538" lvl="2" indent="-274638" eaLnBrk="1" hangingPunct="1">
              <a:lnSpc>
                <a:spcPct val="150000"/>
              </a:lnSpc>
            </a:pPr>
            <a:r>
              <a:rPr lang="de-DE" altLang="nl-BE" sz="2000" b="0" dirty="0"/>
              <a:t>wenn die </a:t>
            </a:r>
            <a:r>
              <a:rPr lang="de-DE" altLang="nl-BE" sz="2000" b="0" u="sng" dirty="0"/>
              <a:t>Arbeitnehmer*innen</a:t>
            </a:r>
            <a:r>
              <a:rPr lang="de-DE" altLang="nl-BE" sz="2000" b="0" dirty="0"/>
              <a:t>:</a:t>
            </a:r>
          </a:p>
          <a:p>
            <a:pPr marL="892175" lvl="3" indent="-263525" eaLnBrk="1" hangingPunct="1">
              <a:lnSpc>
                <a:spcPct val="150000"/>
              </a:lnSpc>
            </a:pPr>
            <a:r>
              <a:rPr lang="de-DE" altLang="nl-BE" b="0" dirty="0">
                <a:solidFill>
                  <a:srgbClr val="0F5494"/>
                </a:solidFill>
                <a:latin typeface="+mn-lt"/>
              </a:rPr>
              <a:t>nicht andere entsandte Person ablösen</a:t>
            </a:r>
          </a:p>
          <a:p>
            <a:pPr marL="892175" lvl="3" indent="-263525" eaLnBrk="1" hangingPunct="1">
              <a:lnSpc>
                <a:spcPct val="150000"/>
              </a:lnSpc>
            </a:pPr>
            <a:r>
              <a:rPr lang="de-DE" b="0" dirty="0">
                <a:solidFill>
                  <a:srgbClr val="0F5494"/>
                </a:solidFill>
                <a:latin typeface="+mn-lt"/>
              </a:rPr>
              <a:t>für eine voraussichtliche Dauer von höchstens 24 Monaten entsandt werden.</a:t>
            </a:r>
            <a:endParaRPr lang="fr-BE" b="0" dirty="0">
              <a:solidFill>
                <a:srgbClr val="0F5494"/>
              </a:solidFill>
              <a:latin typeface="+mn-lt"/>
            </a:endParaRPr>
          </a:p>
          <a:p>
            <a:pPr marL="1106488" lvl="1" indent="-363538" algn="just">
              <a:spcBef>
                <a:spcPts val="1200"/>
              </a:spcBef>
            </a:pPr>
            <a:endParaRPr lang="fr-BE" sz="1600" b="0" kern="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95400" y="1268761"/>
            <a:ext cx="10801200" cy="648593"/>
          </a:xfrm>
        </p:spPr>
        <p:txBody>
          <a:bodyPr/>
          <a:lstStyle/>
          <a:p>
            <a:r>
              <a:rPr lang="de-DE" sz="2400" noProof="0" dirty="0"/>
              <a:t>Sonderregel (Entsendungen): Artikel 12</a:t>
            </a:r>
          </a:p>
        </p:txBody>
      </p:sp>
    </p:spTree>
    <p:extLst>
      <p:ext uri="{BB962C8B-B14F-4D97-AF65-F5344CB8AC3E}">
        <p14:creationId xmlns:p14="http://schemas.microsoft.com/office/powerpoint/2010/main" val="742930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51384" y="2564904"/>
            <a:ext cx="10655666" cy="29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20000"/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-"/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de-DE" altLang="nl-BE" b="0" dirty="0"/>
              <a:t>Auch </a:t>
            </a:r>
            <a:r>
              <a:rPr lang="de-DE" altLang="nl-BE" b="0" u="sng" dirty="0"/>
              <a:t>Selbständige</a:t>
            </a:r>
            <a:r>
              <a:rPr lang="de-DE" altLang="nl-BE" b="0" dirty="0"/>
              <a:t>, die</a:t>
            </a:r>
          </a:p>
          <a:p>
            <a:pPr marL="357188" lvl="1" indent="-268288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FontTx/>
              <a:buChar char="-"/>
            </a:pPr>
            <a:r>
              <a:rPr lang="de-DE" altLang="nl-BE" b="0" dirty="0"/>
              <a:t>gewöhnlich eine selbständige Erwerbstätigkeit (nennenswerte Tätigkeiten) in einem Mitgliedstaat ausüben, </a:t>
            </a:r>
          </a:p>
          <a:p>
            <a:pPr marL="357188" lvl="1" indent="-268288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FontTx/>
              <a:buChar char="-"/>
            </a:pPr>
            <a:r>
              <a:rPr lang="de-DE" altLang="nl-BE" b="0" dirty="0"/>
              <a:t>für eine Dauer von höchstens 24 Monaten eine ähnliche Tätigkeit in einem anderen Mitgliedstaat ausüben,</a:t>
            </a:r>
          </a:p>
          <a:p>
            <a:pPr marL="88900" lvl="1" indent="0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Tx/>
              <a:buNone/>
            </a:pPr>
            <a:r>
              <a:rPr lang="de-DE" altLang="nl-BE" b="0" dirty="0">
                <a:sym typeface="Wingdings" panose="05000000000000000000" pitchFamily="2" charset="2"/>
              </a:rPr>
              <a:t> gehören weiter </a:t>
            </a:r>
            <a:r>
              <a:rPr lang="de-DE" altLang="nl-BE" b="0" dirty="0"/>
              <a:t>dem System der sozialen Sicherheit des ersten Staates an.</a:t>
            </a:r>
            <a:endParaRPr lang="de-DE" altLang="nl-BE" b="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150000"/>
              </a:lnSpc>
              <a:buSzTx/>
            </a:pPr>
            <a:endParaRPr lang="fr-BE" sz="1600" b="0" kern="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95400" y="1268761"/>
            <a:ext cx="10801200" cy="648593"/>
          </a:xfrm>
        </p:spPr>
        <p:txBody>
          <a:bodyPr/>
          <a:lstStyle/>
          <a:p>
            <a:r>
              <a:rPr lang="de-DE" sz="2400" noProof="0" dirty="0"/>
              <a:t>Sonderregel (Entsendungen): Artikel 12</a:t>
            </a:r>
          </a:p>
        </p:txBody>
      </p:sp>
    </p:spTree>
    <p:extLst>
      <p:ext uri="{BB962C8B-B14F-4D97-AF65-F5344CB8AC3E}">
        <p14:creationId xmlns:p14="http://schemas.microsoft.com/office/powerpoint/2010/main" val="33510916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225EDF460BCA47AF161CD2594BB585" ma:contentTypeVersion="0" ma:contentTypeDescription="Create a new document." ma:contentTypeScope="" ma:versionID="a4103c7a42ae94e977d032c74c40738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C11C628-D58F-41CA-8335-86598D6CD6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E5250E-A5B5-4A21-BD43-6B0CA955CD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1AB3D0C-9A6A-48F2-9477-971700A10E0D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9951</TotalTime>
  <Words>827</Words>
  <Application>Microsoft Office PowerPoint</Application>
  <PresentationFormat>Widescreen</PresentationFormat>
  <Paragraphs>145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EC Square Sans Pro</vt:lpstr>
      <vt:lpstr>Verdana</vt:lpstr>
      <vt:lpstr>Wingdings</vt:lpstr>
      <vt:lpstr>Default Design</vt:lpstr>
      <vt:lpstr>Office Theme</vt:lpstr>
      <vt:lpstr>   Perspektive der EU-Kommission</vt:lpstr>
      <vt:lpstr>Übersicht </vt:lpstr>
      <vt:lpstr>PowerPoint Presentation</vt:lpstr>
      <vt:lpstr>Verordnungen (EG) Nr. 883/2004 und Nr. 987/2009</vt:lpstr>
      <vt:lpstr>Aktuelle Entwicklungen in der Koordinierung </vt:lpstr>
      <vt:lpstr>PowerPoint Presentation</vt:lpstr>
      <vt:lpstr>Das Grundprinzip: Artikel 11(3)(a)</vt:lpstr>
      <vt:lpstr>Sonderregel (Entsendungen): Artikel 12</vt:lpstr>
      <vt:lpstr>Sonderregel (Entsendungen): Artikel 12</vt:lpstr>
      <vt:lpstr>Sonderregeln (Mehrfachbeschäftigung): Artikel 13</vt:lpstr>
      <vt:lpstr>Sonderregeln (Mehrfachbeschäftigung): Artikel 13</vt:lpstr>
      <vt:lpstr>Sonderregeln (Mehrfachbeschäftigung): Artikel 13</vt:lpstr>
      <vt:lpstr>Artikel 12 vs. Artikel 13 </vt:lpstr>
      <vt:lpstr> Auffangregelung und Ausnahmevereinbarungen</vt:lpstr>
      <vt:lpstr>PowerPoint Presentation</vt:lpstr>
      <vt:lpstr>Europäische Strategie für Pflege und Betreuung </vt:lpstr>
      <vt:lpstr>PowerPoint Presentation</vt:lpstr>
      <vt:lpstr>PowerPoint Presentation</vt:lpstr>
      <vt:lpstr>PowerPoint Presentation</vt:lpstr>
    </vt:vector>
  </TitlesOfParts>
  <Company>European Commission - Employment, Social Affairs and Inclusion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European Commission - Employment, Social Affairs and Inclusion</dc:creator>
  <cp:lastModifiedBy>SCHOELS Hanna (EMPL)</cp:lastModifiedBy>
  <cp:revision>456</cp:revision>
  <cp:lastPrinted>2018-06-26T15:03:16Z</cp:lastPrinted>
  <dcterms:created xsi:type="dcterms:W3CDTF">2011-10-28T10:25:18Z</dcterms:created>
  <dcterms:modified xsi:type="dcterms:W3CDTF">2024-06-11T15:50:26Z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0x01010099225EDF460BCA47AF161CD2594BB585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2024-06-09T11:21:27Z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e4ca6416-951d-4c2e-86e2-1311a469270e</vt:lpwstr>
  </property>
  <property fmtid="{D5CDD505-2E9C-101B-9397-08002B2CF9AE}" pid="9" name="MSIP_Label_6bd9ddd1-4d20-43f6-abfa-fc3c07406f94_ContentBits">
    <vt:lpwstr>0</vt:lpwstr>
  </property>
</Properties>
</file>