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56" r:id="rId3"/>
    <p:sldId id="320" r:id="rId4"/>
    <p:sldId id="341" r:id="rId5"/>
    <p:sldId id="321" r:id="rId6"/>
    <p:sldId id="342" r:id="rId7"/>
    <p:sldId id="353" r:id="rId8"/>
    <p:sldId id="345" r:id="rId9"/>
    <p:sldId id="344" r:id="rId10"/>
    <p:sldId id="361" r:id="rId11"/>
    <p:sldId id="328" r:id="rId12"/>
    <p:sldId id="330" r:id="rId13"/>
    <p:sldId id="329" r:id="rId14"/>
    <p:sldId id="340" r:id="rId15"/>
    <p:sldId id="357" r:id="rId16"/>
    <p:sldId id="362" r:id="rId17"/>
    <p:sldId id="358" r:id="rId18"/>
    <p:sldId id="331" r:id="rId19"/>
    <p:sldId id="333" r:id="rId20"/>
    <p:sldId id="359" r:id="rId21"/>
    <p:sldId id="360" r:id="rId22"/>
    <p:sldId id="347" r:id="rId23"/>
    <p:sldId id="356" r:id="rId24"/>
  </p:sldIdLst>
  <p:sldSz cx="12192000" cy="6858000"/>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70" d="100"/>
          <a:sy n="70" d="100"/>
        </p:scale>
        <p:origin x="352" y="52"/>
      </p:cViewPr>
      <p:guideLst/>
    </p:cSldViewPr>
  </p:slideViewPr>
  <p:notesTextViewPr>
    <p:cViewPr>
      <p:scale>
        <a:sx n="1" d="1"/>
        <a:sy n="1" d="1"/>
      </p:scale>
      <p:origin x="0" y="0"/>
    </p:cViewPr>
  </p:notesTextViewPr>
  <p:notesViewPr>
    <p:cSldViewPr snapToGrid="0">
      <p:cViewPr varScale="1">
        <p:scale>
          <a:sx n="53" d="100"/>
          <a:sy n="53" d="100"/>
        </p:scale>
        <p:origin x="2580"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7F0FA9-8BC8-4750-9245-AF398E27654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201FB694-27E0-48FD-84D0-27406210D36C}">
      <dgm:prSet/>
      <dgm:spPr/>
      <dgm:t>
        <a:bodyPr/>
        <a:lstStyle/>
        <a:p>
          <a:pPr algn="l"/>
          <a:r>
            <a:rPr lang="de-DE" dirty="0"/>
            <a:t>Multiple Risiken der Tätigkeit als Live-in-Kraft bei teilweise prekärer Absicherung dieser Risiken:</a:t>
          </a:r>
        </a:p>
      </dgm:t>
    </dgm:pt>
    <dgm:pt modelId="{65641F34-E478-4BCD-A7DB-6D753CDE0ECA}" type="parTrans" cxnId="{7DA03997-6779-4083-9B0E-FA4DB2D097E8}">
      <dgm:prSet/>
      <dgm:spPr/>
      <dgm:t>
        <a:bodyPr/>
        <a:lstStyle/>
        <a:p>
          <a:endParaRPr lang="de-DE"/>
        </a:p>
      </dgm:t>
    </dgm:pt>
    <dgm:pt modelId="{EE0BB1C0-2FD1-42A7-9E88-0DFE62E5261F}" type="sibTrans" cxnId="{7DA03997-6779-4083-9B0E-FA4DB2D097E8}">
      <dgm:prSet/>
      <dgm:spPr/>
      <dgm:t>
        <a:bodyPr/>
        <a:lstStyle/>
        <a:p>
          <a:endParaRPr lang="de-DE"/>
        </a:p>
      </dgm:t>
    </dgm:pt>
    <dgm:pt modelId="{5C22F6CC-7936-48E5-82E1-AED5D43B5690}">
      <dgm:prSet/>
      <dgm:spPr/>
      <dgm:t>
        <a:bodyPr/>
        <a:lstStyle/>
        <a:p>
          <a:r>
            <a:rPr lang="de-DE" dirty="0"/>
            <a:t>Nichteinhaltung von Ruhezeiten / Freizeit</a:t>
          </a:r>
        </a:p>
      </dgm:t>
    </dgm:pt>
    <dgm:pt modelId="{5EC75FB8-F331-4C2F-BFF2-A9E875520690}" type="parTrans" cxnId="{56311F05-701C-4C6A-A6CF-D0B380BE2595}">
      <dgm:prSet/>
      <dgm:spPr/>
      <dgm:t>
        <a:bodyPr/>
        <a:lstStyle/>
        <a:p>
          <a:endParaRPr lang="de-DE"/>
        </a:p>
      </dgm:t>
    </dgm:pt>
    <dgm:pt modelId="{3534546C-04F7-4524-9047-0918D71B61CE}" type="sibTrans" cxnId="{56311F05-701C-4C6A-A6CF-D0B380BE2595}">
      <dgm:prSet/>
      <dgm:spPr/>
      <dgm:t>
        <a:bodyPr/>
        <a:lstStyle/>
        <a:p>
          <a:endParaRPr lang="de-DE"/>
        </a:p>
      </dgm:t>
    </dgm:pt>
    <dgm:pt modelId="{1CF09112-E222-4F51-B8C2-F7C48474799B}">
      <dgm:prSet/>
      <dgm:spPr/>
      <dgm:t>
        <a:bodyPr/>
        <a:lstStyle/>
        <a:p>
          <a:r>
            <a:rPr lang="de-DE" dirty="0"/>
            <a:t>Präsentismus</a:t>
          </a:r>
        </a:p>
      </dgm:t>
    </dgm:pt>
    <dgm:pt modelId="{0D21890D-D966-49DE-BFDD-721DFF28F813}" type="parTrans" cxnId="{8EBE30AE-A80B-45FF-A044-5F017F0DA0FF}">
      <dgm:prSet/>
      <dgm:spPr/>
      <dgm:t>
        <a:bodyPr/>
        <a:lstStyle/>
        <a:p>
          <a:endParaRPr lang="de-DE"/>
        </a:p>
      </dgm:t>
    </dgm:pt>
    <dgm:pt modelId="{71A3B096-E98B-4544-8D32-76EC93E22F47}" type="sibTrans" cxnId="{8EBE30AE-A80B-45FF-A044-5F017F0DA0FF}">
      <dgm:prSet/>
      <dgm:spPr/>
      <dgm:t>
        <a:bodyPr/>
        <a:lstStyle/>
        <a:p>
          <a:endParaRPr lang="de-DE"/>
        </a:p>
      </dgm:t>
    </dgm:pt>
    <dgm:pt modelId="{61DC3C9E-84E3-4BB5-903E-C00A022FF056}">
      <dgm:prSet/>
      <dgm:spPr/>
      <dgm:t>
        <a:bodyPr/>
        <a:lstStyle/>
        <a:p>
          <a:r>
            <a:rPr lang="de-DE" dirty="0"/>
            <a:t>Vielzahl von Arbeitsaufgaben / Überlastung</a:t>
          </a:r>
        </a:p>
      </dgm:t>
    </dgm:pt>
    <dgm:pt modelId="{71DC09EE-806D-4CA7-BCA8-A1882F7BDB15}" type="parTrans" cxnId="{F4FF49C8-DB56-4454-AD68-CE914010DD42}">
      <dgm:prSet/>
      <dgm:spPr/>
      <dgm:t>
        <a:bodyPr/>
        <a:lstStyle/>
        <a:p>
          <a:endParaRPr lang="de-DE"/>
        </a:p>
      </dgm:t>
    </dgm:pt>
    <dgm:pt modelId="{37D1E1CB-B35C-46AD-80C3-1B01FB8E7130}" type="sibTrans" cxnId="{F4FF49C8-DB56-4454-AD68-CE914010DD42}">
      <dgm:prSet/>
      <dgm:spPr/>
      <dgm:t>
        <a:bodyPr/>
        <a:lstStyle/>
        <a:p>
          <a:endParaRPr lang="de-DE"/>
        </a:p>
      </dgm:t>
    </dgm:pt>
    <dgm:pt modelId="{5B23FA25-E1DF-4B4E-8B79-B351715C2956}">
      <dgm:prSet/>
      <dgm:spPr/>
      <dgm:t>
        <a:bodyPr/>
        <a:lstStyle/>
        <a:p>
          <a:r>
            <a:rPr lang="de-DE"/>
            <a:t>Physische und psychische Belastung</a:t>
          </a:r>
        </a:p>
      </dgm:t>
    </dgm:pt>
    <dgm:pt modelId="{49BF3122-6161-471C-9F82-508FB97B635A}" type="parTrans" cxnId="{81C91436-987A-480D-83BC-EA3CE1FB0D5B}">
      <dgm:prSet/>
      <dgm:spPr/>
      <dgm:t>
        <a:bodyPr/>
        <a:lstStyle/>
        <a:p>
          <a:endParaRPr lang="de-DE"/>
        </a:p>
      </dgm:t>
    </dgm:pt>
    <dgm:pt modelId="{212AEAD2-997B-4A49-81C2-2D1136D0D82E}" type="sibTrans" cxnId="{81C91436-987A-480D-83BC-EA3CE1FB0D5B}">
      <dgm:prSet/>
      <dgm:spPr/>
      <dgm:t>
        <a:bodyPr/>
        <a:lstStyle/>
        <a:p>
          <a:endParaRPr lang="de-DE"/>
        </a:p>
      </dgm:t>
    </dgm:pt>
    <dgm:pt modelId="{3F66B40E-D316-458A-9C23-9941F238029D}">
      <dgm:prSet/>
      <dgm:spPr/>
      <dgm:t>
        <a:bodyPr/>
        <a:lstStyle/>
        <a:p>
          <a:r>
            <a:rPr lang="de-DE"/>
            <a:t>Soziale Isolation</a:t>
          </a:r>
        </a:p>
      </dgm:t>
    </dgm:pt>
    <dgm:pt modelId="{39827B96-C91B-4E4C-B5DE-1706DDDCBE91}" type="parTrans" cxnId="{1D794DB0-5068-4AE4-9AEE-B09FD223E7E5}">
      <dgm:prSet/>
      <dgm:spPr/>
      <dgm:t>
        <a:bodyPr/>
        <a:lstStyle/>
        <a:p>
          <a:endParaRPr lang="de-DE"/>
        </a:p>
      </dgm:t>
    </dgm:pt>
    <dgm:pt modelId="{6E332E41-F1A2-4614-9ADA-8A1137E43224}" type="sibTrans" cxnId="{1D794DB0-5068-4AE4-9AEE-B09FD223E7E5}">
      <dgm:prSet/>
      <dgm:spPr/>
      <dgm:t>
        <a:bodyPr/>
        <a:lstStyle/>
        <a:p>
          <a:endParaRPr lang="de-DE"/>
        </a:p>
      </dgm:t>
    </dgm:pt>
    <dgm:pt modelId="{7348774E-1675-46E3-B3E7-E7AC46DA933C}">
      <dgm:prSet/>
      <dgm:spPr/>
      <dgm:t>
        <a:bodyPr/>
        <a:lstStyle/>
        <a:p>
          <a:r>
            <a:rPr lang="de-DE"/>
            <a:t>Häusliche Gewalt</a:t>
          </a:r>
        </a:p>
      </dgm:t>
    </dgm:pt>
    <dgm:pt modelId="{90EED593-D7B8-434E-A304-10EB50267E5A}" type="parTrans" cxnId="{6D71FE65-8212-4F6E-A441-FAD02AB575CE}">
      <dgm:prSet/>
      <dgm:spPr/>
      <dgm:t>
        <a:bodyPr/>
        <a:lstStyle/>
        <a:p>
          <a:endParaRPr lang="de-DE"/>
        </a:p>
      </dgm:t>
    </dgm:pt>
    <dgm:pt modelId="{40867DC1-A78F-4248-B3C7-214D67220773}" type="sibTrans" cxnId="{6D71FE65-8212-4F6E-A441-FAD02AB575CE}">
      <dgm:prSet/>
      <dgm:spPr/>
      <dgm:t>
        <a:bodyPr/>
        <a:lstStyle/>
        <a:p>
          <a:endParaRPr lang="de-DE"/>
        </a:p>
      </dgm:t>
    </dgm:pt>
    <dgm:pt modelId="{3D30D6F7-8B8C-4268-8C90-FC8B5E9761B8}" type="pres">
      <dgm:prSet presAssocID="{797F0FA9-8BC8-4750-9245-AF398E276543}" presName="Name0" presStyleCnt="0">
        <dgm:presLayoutVars>
          <dgm:dir/>
          <dgm:animLvl val="lvl"/>
          <dgm:resizeHandles val="exact"/>
        </dgm:presLayoutVars>
      </dgm:prSet>
      <dgm:spPr/>
    </dgm:pt>
    <dgm:pt modelId="{0CA90045-4A47-4A54-A6CD-63935DF356A7}" type="pres">
      <dgm:prSet presAssocID="{201FB694-27E0-48FD-84D0-27406210D36C}" presName="composite" presStyleCnt="0"/>
      <dgm:spPr/>
    </dgm:pt>
    <dgm:pt modelId="{14DE3C1E-7EFA-463E-BA88-AE0C952C6ABE}" type="pres">
      <dgm:prSet presAssocID="{201FB694-27E0-48FD-84D0-27406210D36C}" presName="parTx" presStyleLbl="alignNode1" presStyleIdx="0" presStyleCnt="1">
        <dgm:presLayoutVars>
          <dgm:chMax val="0"/>
          <dgm:chPref val="0"/>
          <dgm:bulletEnabled val="1"/>
        </dgm:presLayoutVars>
      </dgm:prSet>
      <dgm:spPr/>
    </dgm:pt>
    <dgm:pt modelId="{4B61F297-37DF-475F-911A-99FE8C6B08D0}" type="pres">
      <dgm:prSet presAssocID="{201FB694-27E0-48FD-84D0-27406210D36C}" presName="desTx" presStyleLbl="alignAccFollowNode1" presStyleIdx="0" presStyleCnt="1">
        <dgm:presLayoutVars>
          <dgm:bulletEnabled val="1"/>
        </dgm:presLayoutVars>
      </dgm:prSet>
      <dgm:spPr/>
    </dgm:pt>
  </dgm:ptLst>
  <dgm:cxnLst>
    <dgm:cxn modelId="{56311F05-701C-4C6A-A6CF-D0B380BE2595}" srcId="{201FB694-27E0-48FD-84D0-27406210D36C}" destId="{5C22F6CC-7936-48E5-82E1-AED5D43B5690}" srcOrd="0" destOrd="0" parTransId="{5EC75FB8-F331-4C2F-BFF2-A9E875520690}" sibTransId="{3534546C-04F7-4524-9047-0918D71B61CE}"/>
    <dgm:cxn modelId="{5BFF4017-E26F-4544-86FD-A9E30025C35C}" type="presOf" srcId="{3F66B40E-D316-458A-9C23-9941F238029D}" destId="{4B61F297-37DF-475F-911A-99FE8C6B08D0}" srcOrd="0" destOrd="4" presId="urn:microsoft.com/office/officeart/2005/8/layout/hList1"/>
    <dgm:cxn modelId="{D272161A-4BD6-4BF7-A62F-60A7B7B62489}" type="presOf" srcId="{5C22F6CC-7936-48E5-82E1-AED5D43B5690}" destId="{4B61F297-37DF-475F-911A-99FE8C6B08D0}" srcOrd="0" destOrd="0" presId="urn:microsoft.com/office/officeart/2005/8/layout/hList1"/>
    <dgm:cxn modelId="{81C91436-987A-480D-83BC-EA3CE1FB0D5B}" srcId="{201FB694-27E0-48FD-84D0-27406210D36C}" destId="{5B23FA25-E1DF-4B4E-8B79-B351715C2956}" srcOrd="3" destOrd="0" parTransId="{49BF3122-6161-471C-9F82-508FB97B635A}" sibTransId="{212AEAD2-997B-4A49-81C2-2D1136D0D82E}"/>
    <dgm:cxn modelId="{FDF3003C-3CF6-4797-B83A-7E634D6C1BDC}" type="presOf" srcId="{61DC3C9E-84E3-4BB5-903E-C00A022FF056}" destId="{4B61F297-37DF-475F-911A-99FE8C6B08D0}" srcOrd="0" destOrd="2" presId="urn:microsoft.com/office/officeart/2005/8/layout/hList1"/>
    <dgm:cxn modelId="{C77D2941-A0F0-437B-B24D-7CC4BF2C359A}" type="presOf" srcId="{797F0FA9-8BC8-4750-9245-AF398E276543}" destId="{3D30D6F7-8B8C-4268-8C90-FC8B5E9761B8}" srcOrd="0" destOrd="0" presId="urn:microsoft.com/office/officeart/2005/8/layout/hList1"/>
    <dgm:cxn modelId="{6D71FE65-8212-4F6E-A441-FAD02AB575CE}" srcId="{201FB694-27E0-48FD-84D0-27406210D36C}" destId="{7348774E-1675-46E3-B3E7-E7AC46DA933C}" srcOrd="5" destOrd="0" parTransId="{90EED593-D7B8-434E-A304-10EB50267E5A}" sibTransId="{40867DC1-A78F-4248-B3C7-214D67220773}"/>
    <dgm:cxn modelId="{EBAF094C-0BC2-49AA-A43C-59340689FBE3}" type="presOf" srcId="{5B23FA25-E1DF-4B4E-8B79-B351715C2956}" destId="{4B61F297-37DF-475F-911A-99FE8C6B08D0}" srcOrd="0" destOrd="3" presId="urn:microsoft.com/office/officeart/2005/8/layout/hList1"/>
    <dgm:cxn modelId="{52B94E8F-23DA-4121-A28E-ACD5EA80A9BD}" type="presOf" srcId="{201FB694-27E0-48FD-84D0-27406210D36C}" destId="{14DE3C1E-7EFA-463E-BA88-AE0C952C6ABE}" srcOrd="0" destOrd="0" presId="urn:microsoft.com/office/officeart/2005/8/layout/hList1"/>
    <dgm:cxn modelId="{7DA03997-6779-4083-9B0E-FA4DB2D097E8}" srcId="{797F0FA9-8BC8-4750-9245-AF398E276543}" destId="{201FB694-27E0-48FD-84D0-27406210D36C}" srcOrd="0" destOrd="0" parTransId="{65641F34-E478-4BCD-A7DB-6D753CDE0ECA}" sibTransId="{EE0BB1C0-2FD1-42A7-9E88-0DFE62E5261F}"/>
    <dgm:cxn modelId="{8EBE30AE-A80B-45FF-A044-5F017F0DA0FF}" srcId="{201FB694-27E0-48FD-84D0-27406210D36C}" destId="{1CF09112-E222-4F51-B8C2-F7C48474799B}" srcOrd="1" destOrd="0" parTransId="{0D21890D-D966-49DE-BFDD-721DFF28F813}" sibTransId="{71A3B096-E98B-4544-8D32-76EC93E22F47}"/>
    <dgm:cxn modelId="{1D794DB0-5068-4AE4-9AEE-B09FD223E7E5}" srcId="{201FB694-27E0-48FD-84D0-27406210D36C}" destId="{3F66B40E-D316-458A-9C23-9941F238029D}" srcOrd="4" destOrd="0" parTransId="{39827B96-C91B-4E4C-B5DE-1706DDDCBE91}" sibTransId="{6E332E41-F1A2-4614-9ADA-8A1137E43224}"/>
    <dgm:cxn modelId="{F4FF49C8-DB56-4454-AD68-CE914010DD42}" srcId="{201FB694-27E0-48FD-84D0-27406210D36C}" destId="{61DC3C9E-84E3-4BB5-903E-C00A022FF056}" srcOrd="2" destOrd="0" parTransId="{71DC09EE-806D-4CA7-BCA8-A1882F7BDB15}" sibTransId="{37D1E1CB-B35C-46AD-80C3-1B01FB8E7130}"/>
    <dgm:cxn modelId="{480CD4CC-4CCE-44A3-AE96-9BC65D585A10}" type="presOf" srcId="{1CF09112-E222-4F51-B8C2-F7C48474799B}" destId="{4B61F297-37DF-475F-911A-99FE8C6B08D0}" srcOrd="0" destOrd="1" presId="urn:microsoft.com/office/officeart/2005/8/layout/hList1"/>
    <dgm:cxn modelId="{BF38C9FF-1E72-4FE7-A6A0-58FA3EF44B6E}" type="presOf" srcId="{7348774E-1675-46E3-B3E7-E7AC46DA933C}" destId="{4B61F297-37DF-475F-911A-99FE8C6B08D0}" srcOrd="0" destOrd="5" presId="urn:microsoft.com/office/officeart/2005/8/layout/hList1"/>
    <dgm:cxn modelId="{DE5211C5-E392-4CB5-9F45-3B4D16AE365E}" type="presParOf" srcId="{3D30D6F7-8B8C-4268-8C90-FC8B5E9761B8}" destId="{0CA90045-4A47-4A54-A6CD-63935DF356A7}" srcOrd="0" destOrd="0" presId="urn:microsoft.com/office/officeart/2005/8/layout/hList1"/>
    <dgm:cxn modelId="{BCE490E2-A007-4DC9-9465-7D016CD23374}" type="presParOf" srcId="{0CA90045-4A47-4A54-A6CD-63935DF356A7}" destId="{14DE3C1E-7EFA-463E-BA88-AE0C952C6ABE}" srcOrd="0" destOrd="0" presId="urn:microsoft.com/office/officeart/2005/8/layout/hList1"/>
    <dgm:cxn modelId="{113566DC-A749-4CD2-9F8E-6579E8A499EB}" type="presParOf" srcId="{0CA90045-4A47-4A54-A6CD-63935DF356A7}" destId="{4B61F297-37DF-475F-911A-99FE8C6B08D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DE3C1E-7EFA-463E-BA88-AE0C952C6ABE}">
      <dsp:nvSpPr>
        <dsp:cNvPr id="0" name=""/>
        <dsp:cNvSpPr/>
      </dsp:nvSpPr>
      <dsp:spPr>
        <a:xfrm>
          <a:off x="0" y="7994"/>
          <a:ext cx="5160264" cy="120603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l" defTabSz="1066800">
            <a:lnSpc>
              <a:spcPct val="90000"/>
            </a:lnSpc>
            <a:spcBef>
              <a:spcPct val="0"/>
            </a:spcBef>
            <a:spcAft>
              <a:spcPct val="35000"/>
            </a:spcAft>
            <a:buNone/>
          </a:pPr>
          <a:r>
            <a:rPr lang="de-DE" sz="2400" kern="1200" dirty="0"/>
            <a:t>Multiple Risiken der Tätigkeit als Live-in-Kraft bei teilweise prekärer Absicherung dieser Risiken:</a:t>
          </a:r>
        </a:p>
      </dsp:txBody>
      <dsp:txXfrm>
        <a:off x="0" y="7994"/>
        <a:ext cx="5160264" cy="1206039"/>
      </dsp:txXfrm>
    </dsp:sp>
    <dsp:sp modelId="{4B61F297-37DF-475F-911A-99FE8C6B08D0}">
      <dsp:nvSpPr>
        <dsp:cNvPr id="0" name=""/>
        <dsp:cNvSpPr/>
      </dsp:nvSpPr>
      <dsp:spPr>
        <a:xfrm>
          <a:off x="0" y="1214034"/>
          <a:ext cx="5160264" cy="32940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de-DE" sz="2400" kern="1200" dirty="0"/>
            <a:t>Nichteinhaltung von Ruhezeiten / Freizeit</a:t>
          </a:r>
        </a:p>
        <a:p>
          <a:pPr marL="228600" lvl="1" indent="-228600" algn="l" defTabSz="1066800">
            <a:lnSpc>
              <a:spcPct val="90000"/>
            </a:lnSpc>
            <a:spcBef>
              <a:spcPct val="0"/>
            </a:spcBef>
            <a:spcAft>
              <a:spcPct val="15000"/>
            </a:spcAft>
            <a:buChar char="•"/>
          </a:pPr>
          <a:r>
            <a:rPr lang="de-DE" sz="2400" kern="1200" dirty="0"/>
            <a:t>Präsentismus</a:t>
          </a:r>
        </a:p>
        <a:p>
          <a:pPr marL="228600" lvl="1" indent="-228600" algn="l" defTabSz="1066800">
            <a:lnSpc>
              <a:spcPct val="90000"/>
            </a:lnSpc>
            <a:spcBef>
              <a:spcPct val="0"/>
            </a:spcBef>
            <a:spcAft>
              <a:spcPct val="15000"/>
            </a:spcAft>
            <a:buChar char="•"/>
          </a:pPr>
          <a:r>
            <a:rPr lang="de-DE" sz="2400" kern="1200" dirty="0"/>
            <a:t>Vielzahl von Arbeitsaufgaben / Überlastung</a:t>
          </a:r>
        </a:p>
        <a:p>
          <a:pPr marL="228600" lvl="1" indent="-228600" algn="l" defTabSz="1066800">
            <a:lnSpc>
              <a:spcPct val="90000"/>
            </a:lnSpc>
            <a:spcBef>
              <a:spcPct val="0"/>
            </a:spcBef>
            <a:spcAft>
              <a:spcPct val="15000"/>
            </a:spcAft>
            <a:buChar char="•"/>
          </a:pPr>
          <a:r>
            <a:rPr lang="de-DE" sz="2400" kern="1200"/>
            <a:t>Physische und psychische Belastung</a:t>
          </a:r>
        </a:p>
        <a:p>
          <a:pPr marL="228600" lvl="1" indent="-228600" algn="l" defTabSz="1066800">
            <a:lnSpc>
              <a:spcPct val="90000"/>
            </a:lnSpc>
            <a:spcBef>
              <a:spcPct val="0"/>
            </a:spcBef>
            <a:spcAft>
              <a:spcPct val="15000"/>
            </a:spcAft>
            <a:buChar char="•"/>
          </a:pPr>
          <a:r>
            <a:rPr lang="de-DE" sz="2400" kern="1200"/>
            <a:t>Soziale Isolation</a:t>
          </a:r>
        </a:p>
        <a:p>
          <a:pPr marL="228600" lvl="1" indent="-228600" algn="l" defTabSz="1066800">
            <a:lnSpc>
              <a:spcPct val="90000"/>
            </a:lnSpc>
            <a:spcBef>
              <a:spcPct val="0"/>
            </a:spcBef>
            <a:spcAft>
              <a:spcPct val="15000"/>
            </a:spcAft>
            <a:buChar char="•"/>
          </a:pPr>
          <a:r>
            <a:rPr lang="de-DE" sz="2400" kern="1200"/>
            <a:t>Häusliche Gewalt</a:t>
          </a:r>
        </a:p>
      </dsp:txBody>
      <dsp:txXfrm>
        <a:off x="0" y="1214034"/>
        <a:ext cx="5160264" cy="32940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C5658AA-1D02-45BD-8316-ED3A00B8E41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a:extLst>
              <a:ext uri="{FF2B5EF4-FFF2-40B4-BE49-F238E27FC236}">
                <a16:creationId xmlns:a16="http://schemas.microsoft.com/office/drawing/2014/main" id="{01805DCA-09D9-41AA-A36D-FCBC07C5A862}"/>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A11E8DB9-3141-479C-A1F3-34FF9A34AE94}" type="datetimeFigureOut">
              <a:rPr lang="de-DE"/>
              <a:pPr>
                <a:defRPr/>
              </a:pPr>
              <a:t>13.06.2024</a:t>
            </a:fld>
            <a:endParaRPr lang="de-DE"/>
          </a:p>
        </p:txBody>
      </p:sp>
      <p:sp>
        <p:nvSpPr>
          <p:cNvPr id="4" name="Folienbildplatzhalter 3">
            <a:extLst>
              <a:ext uri="{FF2B5EF4-FFF2-40B4-BE49-F238E27FC236}">
                <a16:creationId xmlns:a16="http://schemas.microsoft.com/office/drawing/2014/main" id="{90312B15-DE41-4FEC-8064-97933F07854B}"/>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a:extLst>
              <a:ext uri="{FF2B5EF4-FFF2-40B4-BE49-F238E27FC236}">
                <a16:creationId xmlns:a16="http://schemas.microsoft.com/office/drawing/2014/main" id="{DAD61F4E-D0AF-4DA0-96C0-E1F99A7622BF}"/>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noProof="0"/>
              <a:t>Formatvorlagen des Textmasters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8B3B7C37-76D0-49A6-A970-237C176B8EC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a:extLst>
              <a:ext uri="{FF2B5EF4-FFF2-40B4-BE49-F238E27FC236}">
                <a16:creationId xmlns:a16="http://schemas.microsoft.com/office/drawing/2014/main" id="{B544A48E-F8A4-4075-B38A-42E9588A2E37}"/>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52A5CC54-0DCF-473C-A000-3775D8BA7BFD}"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4" name="Grafik 8">
            <a:extLst>
              <a:ext uri="{FF2B5EF4-FFF2-40B4-BE49-F238E27FC236}">
                <a16:creationId xmlns:a16="http://schemas.microsoft.com/office/drawing/2014/main" id="{4EC3F371-0D1F-4FC3-AE52-B035DF55CD8E}"/>
              </a:ext>
            </a:extLst>
          </p:cNvPr>
          <p:cNvPicPr>
            <a:picLocks noChangeAspect="1"/>
          </p:cNvPicPr>
          <p:nvPr userDrawn="1"/>
        </p:nvPicPr>
        <p:blipFill>
          <a:blip r:embed="rId2">
            <a:extLst>
              <a:ext uri="{28A0092B-C50C-407E-A947-70E740481C1C}">
                <a14:useLocalDpi xmlns:a14="http://schemas.microsoft.com/office/drawing/2010/main" val="0"/>
              </a:ext>
            </a:extLst>
          </a:blip>
          <a:srcRect t="23050" b="19899"/>
          <a:stretch>
            <a:fillRect/>
          </a:stretch>
        </p:blipFill>
        <p:spPr bwMode="auto">
          <a:xfrm>
            <a:off x="-7938" y="2761488"/>
            <a:ext cx="12032298" cy="4095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385011" y="352925"/>
            <a:ext cx="8967536" cy="1114928"/>
          </a:xfrm>
        </p:spPr>
        <p:txBody>
          <a:bodyPr anchor="t">
            <a:noAutofit/>
          </a:bodyPr>
          <a:lstStyle>
            <a:lvl1pPr algn="l">
              <a:defRPr sz="3600" b="0">
                <a:latin typeface="Arial" panose="020B0604020202020204" pitchFamily="34" charset="0"/>
                <a:cs typeface="Arial" panose="020B0604020202020204" pitchFamily="34" charset="0"/>
              </a:defRPr>
            </a:lvl1pPr>
          </a:lstStyle>
          <a:p>
            <a:r>
              <a:rPr lang="de-DE" dirty="0"/>
              <a:t>Titelmasterformat durch Klicken bearbeiten</a:t>
            </a:r>
          </a:p>
        </p:txBody>
      </p:sp>
      <p:sp>
        <p:nvSpPr>
          <p:cNvPr id="3" name="Untertitel 2"/>
          <p:cNvSpPr>
            <a:spLocks noGrp="1"/>
          </p:cNvSpPr>
          <p:nvPr>
            <p:ph type="subTitle" idx="1"/>
          </p:nvPr>
        </p:nvSpPr>
        <p:spPr>
          <a:xfrm>
            <a:off x="385011" y="1540041"/>
            <a:ext cx="8967536" cy="433137"/>
          </a:xfrm>
        </p:spPr>
        <p:txBody>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sp>
        <p:nvSpPr>
          <p:cNvPr id="5" name="Datumsplatzhalter 3">
            <a:extLst>
              <a:ext uri="{FF2B5EF4-FFF2-40B4-BE49-F238E27FC236}">
                <a16:creationId xmlns:a16="http://schemas.microsoft.com/office/drawing/2014/main" id="{C4906DAA-0DAB-4412-8A2A-AFED44B55283}"/>
              </a:ext>
            </a:extLst>
          </p:cNvPr>
          <p:cNvSpPr>
            <a:spLocks noGrp="1"/>
          </p:cNvSpPr>
          <p:nvPr>
            <p:ph type="dt" sz="half" idx="10"/>
          </p:nvPr>
        </p:nvSpPr>
        <p:spPr/>
        <p:txBody>
          <a:bodyPr/>
          <a:lstStyle>
            <a:lvl1pPr>
              <a:defRPr/>
            </a:lvl1pPr>
          </a:lstStyle>
          <a:p>
            <a:pPr>
              <a:defRPr/>
            </a:pPr>
            <a:fld id="{6FFA8857-1134-4723-B927-39B31CBB6E47}" type="datetimeFigureOut">
              <a:rPr lang="de-DE"/>
              <a:pPr>
                <a:defRPr/>
              </a:pPr>
              <a:t>13.06.2024</a:t>
            </a:fld>
            <a:endParaRPr lang="de-DE"/>
          </a:p>
        </p:txBody>
      </p:sp>
      <p:sp>
        <p:nvSpPr>
          <p:cNvPr id="6" name="Fußzeilenplatzhalter 4">
            <a:extLst>
              <a:ext uri="{FF2B5EF4-FFF2-40B4-BE49-F238E27FC236}">
                <a16:creationId xmlns:a16="http://schemas.microsoft.com/office/drawing/2014/main" id="{EEFDE151-FBE5-4074-B8BF-8347C17D7360}"/>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3C17607C-16CE-4A79-88BA-A137F4B8765E}"/>
              </a:ext>
            </a:extLst>
          </p:cNvPr>
          <p:cNvSpPr>
            <a:spLocks noGrp="1"/>
          </p:cNvSpPr>
          <p:nvPr>
            <p:ph type="sldNum" sz="quarter" idx="12"/>
          </p:nvPr>
        </p:nvSpPr>
        <p:spPr/>
        <p:txBody>
          <a:bodyPr/>
          <a:lstStyle>
            <a:lvl1pPr>
              <a:defRPr/>
            </a:lvl1pPr>
          </a:lstStyle>
          <a:p>
            <a:pPr>
              <a:defRPr/>
            </a:pPr>
            <a:fld id="{B546881F-AC6C-4E0C-B422-9F4A1C3A8746}" type="slidenum">
              <a:rPr lang="de-DE"/>
              <a:pPr>
                <a:defRPr/>
              </a:pPr>
              <a:t>‹Nr.›</a:t>
            </a:fld>
            <a:endParaRPr lang="de-DE"/>
          </a:p>
        </p:txBody>
      </p:sp>
    </p:spTree>
    <p:extLst>
      <p:ext uri="{BB962C8B-B14F-4D97-AF65-F5344CB8AC3E}">
        <p14:creationId xmlns:p14="http://schemas.microsoft.com/office/powerpoint/2010/main" val="3350444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CE673FA-651A-49F2-B115-3AA7B12F0ECB}"/>
              </a:ext>
            </a:extLst>
          </p:cNvPr>
          <p:cNvSpPr>
            <a:spLocks noGrp="1"/>
          </p:cNvSpPr>
          <p:nvPr>
            <p:ph type="dt" sz="half" idx="10"/>
          </p:nvPr>
        </p:nvSpPr>
        <p:spPr/>
        <p:txBody>
          <a:bodyPr/>
          <a:lstStyle>
            <a:lvl1pPr>
              <a:defRPr/>
            </a:lvl1pPr>
          </a:lstStyle>
          <a:p>
            <a:pPr>
              <a:defRPr/>
            </a:pPr>
            <a:fld id="{DB78994A-DD52-40D9-AC02-E6AB1E4B03B1}" type="datetimeFigureOut">
              <a:rPr lang="de-DE"/>
              <a:pPr>
                <a:defRPr/>
              </a:pPr>
              <a:t>13.06.2024</a:t>
            </a:fld>
            <a:endParaRPr lang="de-DE"/>
          </a:p>
        </p:txBody>
      </p:sp>
      <p:sp>
        <p:nvSpPr>
          <p:cNvPr id="5" name="Fußzeilenplatzhalter 4">
            <a:extLst>
              <a:ext uri="{FF2B5EF4-FFF2-40B4-BE49-F238E27FC236}">
                <a16:creationId xmlns:a16="http://schemas.microsoft.com/office/drawing/2014/main" id="{9DF9C271-673A-46E6-8F3C-1181C8678489}"/>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8D5827D7-E7E2-41AE-A15E-09B6045DA6F1}"/>
              </a:ext>
            </a:extLst>
          </p:cNvPr>
          <p:cNvSpPr>
            <a:spLocks noGrp="1"/>
          </p:cNvSpPr>
          <p:nvPr>
            <p:ph type="sldNum" sz="quarter" idx="12"/>
          </p:nvPr>
        </p:nvSpPr>
        <p:spPr/>
        <p:txBody>
          <a:bodyPr/>
          <a:lstStyle>
            <a:lvl1pPr>
              <a:defRPr/>
            </a:lvl1pPr>
          </a:lstStyle>
          <a:p>
            <a:pPr>
              <a:defRPr/>
            </a:pPr>
            <a:fld id="{5EB287CE-187B-47A0-8433-232657ABFC28}" type="slidenum">
              <a:rPr lang="de-DE"/>
              <a:pPr>
                <a:defRPr/>
              </a:pPr>
              <a:t>‹Nr.›</a:t>
            </a:fld>
            <a:endParaRPr lang="de-DE"/>
          </a:p>
        </p:txBody>
      </p:sp>
    </p:spTree>
    <p:extLst>
      <p:ext uri="{BB962C8B-B14F-4D97-AF65-F5344CB8AC3E}">
        <p14:creationId xmlns:p14="http://schemas.microsoft.com/office/powerpoint/2010/main" val="2698974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DFA62CF-F5BB-49E5-A7B3-A7966DA01BA5}"/>
              </a:ext>
            </a:extLst>
          </p:cNvPr>
          <p:cNvSpPr>
            <a:spLocks noGrp="1"/>
          </p:cNvSpPr>
          <p:nvPr>
            <p:ph type="dt" sz="half" idx="10"/>
          </p:nvPr>
        </p:nvSpPr>
        <p:spPr/>
        <p:txBody>
          <a:bodyPr/>
          <a:lstStyle>
            <a:lvl1pPr>
              <a:defRPr/>
            </a:lvl1pPr>
          </a:lstStyle>
          <a:p>
            <a:pPr>
              <a:defRPr/>
            </a:pPr>
            <a:fld id="{DB6DC099-AA20-482C-A3AB-DF1B4C0FEB24}" type="datetimeFigureOut">
              <a:rPr lang="de-DE"/>
              <a:pPr>
                <a:defRPr/>
              </a:pPr>
              <a:t>13.06.2024</a:t>
            </a:fld>
            <a:endParaRPr lang="de-DE"/>
          </a:p>
        </p:txBody>
      </p:sp>
      <p:sp>
        <p:nvSpPr>
          <p:cNvPr id="5" name="Fußzeilenplatzhalter 4">
            <a:extLst>
              <a:ext uri="{FF2B5EF4-FFF2-40B4-BE49-F238E27FC236}">
                <a16:creationId xmlns:a16="http://schemas.microsoft.com/office/drawing/2014/main" id="{AECA70B9-CF80-444A-9A23-D077568699FA}"/>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8AE748DD-83AF-40A5-BBA8-3379580F48E7}"/>
              </a:ext>
            </a:extLst>
          </p:cNvPr>
          <p:cNvSpPr>
            <a:spLocks noGrp="1"/>
          </p:cNvSpPr>
          <p:nvPr>
            <p:ph type="sldNum" sz="quarter" idx="12"/>
          </p:nvPr>
        </p:nvSpPr>
        <p:spPr/>
        <p:txBody>
          <a:bodyPr/>
          <a:lstStyle>
            <a:lvl1pPr>
              <a:defRPr/>
            </a:lvl1pPr>
          </a:lstStyle>
          <a:p>
            <a:pPr>
              <a:defRPr/>
            </a:pPr>
            <a:fld id="{719D29E9-456C-4821-828D-A69869A1AB9D}" type="slidenum">
              <a:rPr lang="de-DE"/>
              <a:pPr>
                <a:defRPr/>
              </a:pPr>
              <a:t>‹Nr.›</a:t>
            </a:fld>
            <a:endParaRPr lang="de-DE"/>
          </a:p>
        </p:txBody>
      </p:sp>
    </p:spTree>
    <p:extLst>
      <p:ext uri="{BB962C8B-B14F-4D97-AF65-F5344CB8AC3E}">
        <p14:creationId xmlns:p14="http://schemas.microsoft.com/office/powerpoint/2010/main" val="28694070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sp>
        <p:nvSpPr>
          <p:cNvPr id="11" name="Titel 1"/>
          <p:cNvSpPr>
            <a:spLocks noGrp="1"/>
          </p:cNvSpPr>
          <p:nvPr>
            <p:ph type="title"/>
          </p:nvPr>
        </p:nvSpPr>
        <p:spPr>
          <a:xfrm>
            <a:off x="1295467" y="1340768"/>
            <a:ext cx="10369152" cy="696912"/>
          </a:xfrm>
          <a:prstGeom prst="rect">
            <a:avLst/>
          </a:prstGeom>
        </p:spPr>
        <p:txBody>
          <a:bodyPr/>
          <a:lstStyle/>
          <a:p>
            <a:r>
              <a:rPr lang="en-US" dirty="0" err="1"/>
              <a:t>Titelmasterformat</a:t>
            </a:r>
            <a:r>
              <a:rPr lang="en-US" dirty="0"/>
              <a:t> </a:t>
            </a:r>
            <a:r>
              <a:rPr lang="en-US" dirty="0" err="1"/>
              <a:t>durch</a:t>
            </a:r>
            <a:r>
              <a:rPr lang="en-US" dirty="0"/>
              <a:t> </a:t>
            </a:r>
            <a:r>
              <a:rPr lang="en-US" dirty="0" err="1"/>
              <a:t>Klicken</a:t>
            </a:r>
            <a:r>
              <a:rPr lang="en-US" dirty="0"/>
              <a:t> </a:t>
            </a:r>
            <a:r>
              <a:rPr lang="en-US" dirty="0" err="1"/>
              <a:t>bearbeiten</a:t>
            </a:r>
            <a:endParaRPr lang="de-DE" dirty="0"/>
          </a:p>
        </p:txBody>
      </p:sp>
      <p:sp>
        <p:nvSpPr>
          <p:cNvPr id="12" name="Inhaltsplatzhalter 2"/>
          <p:cNvSpPr>
            <a:spLocks noGrp="1"/>
          </p:cNvSpPr>
          <p:nvPr>
            <p:ph idx="1"/>
          </p:nvPr>
        </p:nvSpPr>
        <p:spPr>
          <a:xfrm>
            <a:off x="1295467" y="2132857"/>
            <a:ext cx="10369152" cy="4391769"/>
          </a:xfrm>
          <a:prstGeom prst="rect">
            <a:avLst/>
          </a:prstGeom>
        </p:spPr>
        <p:txBody>
          <a:bodyPr>
            <a:normAutofit/>
          </a:bodyPr>
          <a:lstStyle>
            <a:lvl1pPr marL="0" indent="0">
              <a:lnSpc>
                <a:spcPct val="114000"/>
              </a:lnSpc>
              <a:defRPr sz="2000" b="1"/>
            </a:lvl1pPr>
            <a:lvl2pPr marL="0" indent="0">
              <a:lnSpc>
                <a:spcPct val="114000"/>
              </a:lnSpc>
              <a:defRPr sz="2000"/>
            </a:lvl2pPr>
            <a:lvl3pPr marL="0" indent="0">
              <a:lnSpc>
                <a:spcPct val="114000"/>
              </a:lnSpc>
              <a:defRPr sz="1800"/>
            </a:lvl3pPr>
            <a:lvl4pPr marL="0" indent="0">
              <a:lnSpc>
                <a:spcPct val="114000"/>
              </a:lnSpc>
              <a:defRPr sz="1600"/>
            </a:lvl4pPr>
            <a:lvl5pPr marL="0" indent="0">
              <a:lnSpc>
                <a:spcPct val="114000"/>
              </a:lnSpc>
              <a:defRPr sz="1600"/>
            </a:lvl5pPr>
          </a:lstStyle>
          <a:p>
            <a:pPr lvl="0"/>
            <a:r>
              <a:rPr lang="en-US" dirty="0" err="1"/>
              <a:t>Textmasterformate</a:t>
            </a:r>
            <a:r>
              <a:rPr lang="en-US" dirty="0"/>
              <a:t> </a:t>
            </a:r>
            <a:r>
              <a:rPr lang="en-US" dirty="0" err="1"/>
              <a:t>durch</a:t>
            </a:r>
            <a:r>
              <a:rPr lang="en-US" dirty="0"/>
              <a:t> </a:t>
            </a:r>
            <a:r>
              <a:rPr lang="en-US" dirty="0" err="1"/>
              <a:t>Klicken</a:t>
            </a:r>
            <a:r>
              <a:rPr lang="en-US" dirty="0"/>
              <a:t> </a:t>
            </a:r>
            <a:r>
              <a:rPr lang="en-US" dirty="0" err="1"/>
              <a:t>bearbeiten</a:t>
            </a:r>
            <a:endParaRPr lang="en-US" dirty="0"/>
          </a:p>
          <a:p>
            <a:pPr lvl="1"/>
            <a:r>
              <a:rPr lang="en-US" dirty="0" err="1"/>
              <a:t>Zweite</a:t>
            </a:r>
            <a:r>
              <a:rPr lang="en-US" dirty="0"/>
              <a:t> </a:t>
            </a:r>
            <a:r>
              <a:rPr lang="en-US" dirty="0" err="1"/>
              <a:t>Ebene</a:t>
            </a:r>
            <a:endParaRPr lang="en-US" dirty="0"/>
          </a:p>
          <a:p>
            <a:pPr lvl="2"/>
            <a:r>
              <a:rPr lang="en-US" dirty="0" err="1"/>
              <a:t>Dritte</a:t>
            </a:r>
            <a:r>
              <a:rPr lang="en-US" dirty="0"/>
              <a:t> </a:t>
            </a:r>
            <a:r>
              <a:rPr lang="en-US" dirty="0" err="1"/>
              <a:t>Ebene</a:t>
            </a:r>
            <a:endParaRPr lang="en-US" dirty="0"/>
          </a:p>
          <a:p>
            <a:pPr lvl="3"/>
            <a:r>
              <a:rPr lang="en-US" dirty="0" err="1"/>
              <a:t>Vierte</a:t>
            </a:r>
            <a:r>
              <a:rPr lang="en-US" dirty="0"/>
              <a:t> </a:t>
            </a:r>
            <a:r>
              <a:rPr lang="en-US" dirty="0" err="1"/>
              <a:t>Ebene</a:t>
            </a:r>
            <a:endParaRPr lang="en-US" dirty="0"/>
          </a:p>
          <a:p>
            <a:pPr lvl="4"/>
            <a:r>
              <a:rPr lang="en-US" dirty="0" err="1"/>
              <a:t>Fünfte</a:t>
            </a:r>
            <a:r>
              <a:rPr lang="en-US" dirty="0"/>
              <a:t> </a:t>
            </a:r>
            <a:r>
              <a:rPr lang="en-US" dirty="0" err="1"/>
              <a:t>Ebene</a:t>
            </a:r>
            <a:endParaRPr lang="de-DE" dirty="0"/>
          </a:p>
        </p:txBody>
      </p:sp>
    </p:spTree>
    <p:extLst>
      <p:ext uri="{BB962C8B-B14F-4D97-AF65-F5344CB8AC3E}">
        <p14:creationId xmlns:p14="http://schemas.microsoft.com/office/powerpoint/2010/main" val="2834308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4" name="Grafik 7">
            <a:extLst>
              <a:ext uri="{FF2B5EF4-FFF2-40B4-BE49-F238E27FC236}">
                <a16:creationId xmlns:a16="http://schemas.microsoft.com/office/drawing/2014/main" id="{69B5093A-C56D-4F34-8E20-C921896F8271}"/>
              </a:ext>
            </a:extLst>
          </p:cNvPr>
          <p:cNvPicPr>
            <a:picLocks noChangeAspect="1"/>
          </p:cNvPicPr>
          <p:nvPr userDrawn="1"/>
        </p:nvPicPr>
        <p:blipFill>
          <a:blip r:embed="rId2">
            <a:extLst>
              <a:ext uri="{28A0092B-C50C-407E-A947-70E740481C1C}">
                <a14:useLocalDpi xmlns:a14="http://schemas.microsoft.com/office/drawing/2010/main" val="0"/>
              </a:ext>
            </a:extLst>
          </a:blip>
          <a:srcRect t="23050" b="19899"/>
          <a:stretch>
            <a:fillRect/>
          </a:stretch>
        </p:blipFill>
        <p:spPr bwMode="auto">
          <a:xfrm>
            <a:off x="-7938" y="2286000"/>
            <a:ext cx="12039601" cy="457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8">
            <a:extLst>
              <a:ext uri="{FF2B5EF4-FFF2-40B4-BE49-F238E27FC236}">
                <a16:creationId xmlns:a16="http://schemas.microsoft.com/office/drawing/2014/main" id="{20100552-B454-4320-AB3D-3C53BECE57B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460038" y="352425"/>
            <a:ext cx="1138237"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385011" y="352925"/>
            <a:ext cx="8967536" cy="1114928"/>
          </a:xfrm>
        </p:spPr>
        <p:txBody>
          <a:bodyPr anchor="t">
            <a:noAutofit/>
          </a:bodyPr>
          <a:lstStyle>
            <a:lvl1pPr algn="l">
              <a:defRPr sz="3600" b="0">
                <a:latin typeface="Arial" panose="020B0604020202020204" pitchFamily="34" charset="0"/>
                <a:cs typeface="Arial" panose="020B0604020202020204" pitchFamily="34" charset="0"/>
              </a:defRPr>
            </a:lvl1pPr>
          </a:lstStyle>
          <a:p>
            <a:r>
              <a:rPr lang="de-DE" dirty="0"/>
              <a:t>Titelmasterformat durch Klicken bearbeiten</a:t>
            </a:r>
          </a:p>
        </p:txBody>
      </p:sp>
      <p:sp>
        <p:nvSpPr>
          <p:cNvPr id="3" name="Untertitel 2"/>
          <p:cNvSpPr>
            <a:spLocks noGrp="1"/>
          </p:cNvSpPr>
          <p:nvPr>
            <p:ph type="subTitle" idx="1"/>
          </p:nvPr>
        </p:nvSpPr>
        <p:spPr>
          <a:xfrm>
            <a:off x="385011" y="1540041"/>
            <a:ext cx="8967536" cy="433137"/>
          </a:xfrm>
        </p:spPr>
        <p:txBody>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sp>
        <p:nvSpPr>
          <p:cNvPr id="6" name="Datumsplatzhalter 3">
            <a:extLst>
              <a:ext uri="{FF2B5EF4-FFF2-40B4-BE49-F238E27FC236}">
                <a16:creationId xmlns:a16="http://schemas.microsoft.com/office/drawing/2014/main" id="{5270E6DE-12F1-4010-8475-7A6FFB951CA1}"/>
              </a:ext>
            </a:extLst>
          </p:cNvPr>
          <p:cNvSpPr>
            <a:spLocks noGrp="1"/>
          </p:cNvSpPr>
          <p:nvPr>
            <p:ph type="dt" sz="half" idx="10"/>
          </p:nvPr>
        </p:nvSpPr>
        <p:spPr/>
        <p:txBody>
          <a:bodyPr/>
          <a:lstStyle>
            <a:lvl1pPr>
              <a:defRPr/>
            </a:lvl1pPr>
          </a:lstStyle>
          <a:p>
            <a:pPr>
              <a:defRPr/>
            </a:pPr>
            <a:fld id="{8170F1B2-3E96-4795-A0A2-9324354131B6}" type="datetimeFigureOut">
              <a:rPr lang="de-DE"/>
              <a:pPr>
                <a:defRPr/>
              </a:pPr>
              <a:t>13.06.2024</a:t>
            </a:fld>
            <a:endParaRPr lang="de-DE"/>
          </a:p>
        </p:txBody>
      </p:sp>
      <p:sp>
        <p:nvSpPr>
          <p:cNvPr id="7" name="Fußzeilenplatzhalter 4">
            <a:extLst>
              <a:ext uri="{FF2B5EF4-FFF2-40B4-BE49-F238E27FC236}">
                <a16:creationId xmlns:a16="http://schemas.microsoft.com/office/drawing/2014/main" id="{A752314B-4E83-4B82-AB2C-F33CD86DE85D}"/>
              </a:ext>
            </a:extLst>
          </p:cNvPr>
          <p:cNvSpPr>
            <a:spLocks noGrp="1"/>
          </p:cNvSpPr>
          <p:nvPr>
            <p:ph type="ftr" sz="quarter" idx="11"/>
          </p:nvPr>
        </p:nvSpPr>
        <p:spPr/>
        <p:txBody>
          <a:bodyPr/>
          <a:lstStyle>
            <a:lvl1pPr>
              <a:defRPr/>
            </a:lvl1pPr>
          </a:lstStyle>
          <a:p>
            <a:pPr>
              <a:defRPr/>
            </a:pPr>
            <a:endParaRPr lang="de-DE"/>
          </a:p>
        </p:txBody>
      </p:sp>
      <p:sp>
        <p:nvSpPr>
          <p:cNvPr id="8" name="Foliennummernplatzhalter 5">
            <a:extLst>
              <a:ext uri="{FF2B5EF4-FFF2-40B4-BE49-F238E27FC236}">
                <a16:creationId xmlns:a16="http://schemas.microsoft.com/office/drawing/2014/main" id="{E578D35F-0487-4EB9-BB42-A7EDDF1848F8}"/>
              </a:ext>
            </a:extLst>
          </p:cNvPr>
          <p:cNvSpPr>
            <a:spLocks noGrp="1"/>
          </p:cNvSpPr>
          <p:nvPr>
            <p:ph type="sldNum" sz="quarter" idx="12"/>
          </p:nvPr>
        </p:nvSpPr>
        <p:spPr/>
        <p:txBody>
          <a:bodyPr/>
          <a:lstStyle>
            <a:lvl1pPr>
              <a:defRPr/>
            </a:lvl1pPr>
          </a:lstStyle>
          <a:p>
            <a:pPr>
              <a:defRPr/>
            </a:pPr>
            <a:fld id="{2DB16322-C0D5-4B0E-B94A-074BC0EBC4F5}" type="slidenum">
              <a:rPr lang="de-DE"/>
              <a:pPr>
                <a:defRPr/>
              </a:pPr>
              <a:t>‹Nr.›</a:t>
            </a:fld>
            <a:endParaRPr lang="de-DE"/>
          </a:p>
        </p:txBody>
      </p:sp>
    </p:spTree>
    <p:extLst>
      <p:ext uri="{BB962C8B-B14F-4D97-AF65-F5344CB8AC3E}">
        <p14:creationId xmlns:p14="http://schemas.microsoft.com/office/powerpoint/2010/main" val="801423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de-DE" dirty="0"/>
              <a:t>Titelmasterformat durch Klicken bearbeiten</a:t>
            </a:r>
          </a:p>
        </p:txBody>
      </p:sp>
      <p:sp>
        <p:nvSpPr>
          <p:cNvPr id="3" name="Inhaltsplatzhalter 2"/>
          <p:cNvSpPr>
            <a:spLocks noGrp="1"/>
          </p:cNvSpPr>
          <p:nvPr>
            <p:ph idx="1"/>
          </p:nvPr>
        </p:nvSpPr>
        <p:spPr>
          <a:xfrm>
            <a:off x="838200" y="2454442"/>
            <a:ext cx="10515600" cy="3722521"/>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039EF566-9B9F-43C1-AB69-9909837BE9D9}"/>
              </a:ext>
            </a:extLst>
          </p:cNvPr>
          <p:cNvSpPr>
            <a:spLocks noGrp="1"/>
          </p:cNvSpPr>
          <p:nvPr>
            <p:ph type="dt" sz="half" idx="10"/>
          </p:nvPr>
        </p:nvSpPr>
        <p:spPr/>
        <p:txBody>
          <a:bodyPr/>
          <a:lstStyle>
            <a:lvl1pPr>
              <a:defRPr/>
            </a:lvl1pPr>
          </a:lstStyle>
          <a:p>
            <a:pPr>
              <a:defRPr/>
            </a:pPr>
            <a:fld id="{381935F5-073B-4826-91D3-FBBA8ABC94E9}" type="datetimeFigureOut">
              <a:rPr lang="de-DE"/>
              <a:pPr>
                <a:defRPr/>
              </a:pPr>
              <a:t>13.06.2024</a:t>
            </a:fld>
            <a:endParaRPr lang="de-DE"/>
          </a:p>
        </p:txBody>
      </p:sp>
      <p:sp>
        <p:nvSpPr>
          <p:cNvPr id="5" name="Fußzeilenplatzhalter 4">
            <a:extLst>
              <a:ext uri="{FF2B5EF4-FFF2-40B4-BE49-F238E27FC236}">
                <a16:creationId xmlns:a16="http://schemas.microsoft.com/office/drawing/2014/main" id="{696AE23A-0487-42E2-A264-0B616C523BF9}"/>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5F236BBE-241B-427B-973C-ED470A894BA9}"/>
              </a:ext>
            </a:extLst>
          </p:cNvPr>
          <p:cNvSpPr>
            <a:spLocks noGrp="1"/>
          </p:cNvSpPr>
          <p:nvPr>
            <p:ph type="sldNum" sz="quarter" idx="12"/>
          </p:nvPr>
        </p:nvSpPr>
        <p:spPr/>
        <p:txBody>
          <a:bodyPr/>
          <a:lstStyle>
            <a:lvl1pPr>
              <a:defRPr/>
            </a:lvl1pPr>
          </a:lstStyle>
          <a:p>
            <a:pPr>
              <a:defRPr/>
            </a:pPr>
            <a:fld id="{6A931609-A5ED-4AC2-81D1-30EDD656518F}" type="slidenum">
              <a:rPr lang="de-DE"/>
              <a:pPr>
                <a:defRPr/>
              </a:pPr>
              <a:t>‹Nr.›</a:t>
            </a:fld>
            <a:endParaRPr lang="de-DE"/>
          </a:p>
        </p:txBody>
      </p:sp>
    </p:spTree>
    <p:extLst>
      <p:ext uri="{BB962C8B-B14F-4D97-AF65-F5344CB8AC3E}">
        <p14:creationId xmlns:p14="http://schemas.microsoft.com/office/powerpoint/2010/main" val="3591021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de-DE" dirty="0"/>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Formatvorlagen des Textmasters bearbeiten</a:t>
            </a:r>
          </a:p>
        </p:txBody>
      </p:sp>
      <p:sp>
        <p:nvSpPr>
          <p:cNvPr id="4" name="Datumsplatzhalter 3">
            <a:extLst>
              <a:ext uri="{FF2B5EF4-FFF2-40B4-BE49-F238E27FC236}">
                <a16:creationId xmlns:a16="http://schemas.microsoft.com/office/drawing/2014/main" id="{6BD3E9A4-CCE0-4BCA-B679-E8735C37D95D}"/>
              </a:ext>
            </a:extLst>
          </p:cNvPr>
          <p:cNvSpPr>
            <a:spLocks noGrp="1"/>
          </p:cNvSpPr>
          <p:nvPr>
            <p:ph type="dt" sz="half" idx="10"/>
          </p:nvPr>
        </p:nvSpPr>
        <p:spPr/>
        <p:txBody>
          <a:bodyPr/>
          <a:lstStyle>
            <a:lvl1pPr>
              <a:defRPr/>
            </a:lvl1pPr>
          </a:lstStyle>
          <a:p>
            <a:pPr>
              <a:defRPr/>
            </a:pPr>
            <a:fld id="{40CC7721-A586-4DE3-9E00-6C1042CC2E1D}" type="datetimeFigureOut">
              <a:rPr lang="de-DE"/>
              <a:pPr>
                <a:defRPr/>
              </a:pPr>
              <a:t>13.06.2024</a:t>
            </a:fld>
            <a:endParaRPr lang="de-DE"/>
          </a:p>
        </p:txBody>
      </p:sp>
      <p:sp>
        <p:nvSpPr>
          <p:cNvPr id="5" name="Fußzeilenplatzhalter 4">
            <a:extLst>
              <a:ext uri="{FF2B5EF4-FFF2-40B4-BE49-F238E27FC236}">
                <a16:creationId xmlns:a16="http://schemas.microsoft.com/office/drawing/2014/main" id="{18EDE8C0-5580-4FE1-9599-AC6F0311F9C1}"/>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E071D5BE-515B-4569-804A-F6425AA12001}"/>
              </a:ext>
            </a:extLst>
          </p:cNvPr>
          <p:cNvSpPr>
            <a:spLocks noGrp="1"/>
          </p:cNvSpPr>
          <p:nvPr>
            <p:ph type="sldNum" sz="quarter" idx="12"/>
          </p:nvPr>
        </p:nvSpPr>
        <p:spPr/>
        <p:txBody>
          <a:bodyPr/>
          <a:lstStyle>
            <a:lvl1pPr>
              <a:defRPr/>
            </a:lvl1pPr>
          </a:lstStyle>
          <a:p>
            <a:pPr>
              <a:defRPr/>
            </a:pPr>
            <a:fld id="{7AD8B1E4-B8E6-4926-AB42-D1C54841C501}" type="slidenum">
              <a:rPr lang="de-DE"/>
              <a:pPr>
                <a:defRPr/>
              </a:pPr>
              <a:t>‹Nr.›</a:t>
            </a:fld>
            <a:endParaRPr lang="de-DE"/>
          </a:p>
        </p:txBody>
      </p:sp>
    </p:spTree>
    <p:extLst>
      <p:ext uri="{BB962C8B-B14F-4D97-AF65-F5344CB8AC3E}">
        <p14:creationId xmlns:p14="http://schemas.microsoft.com/office/powerpoint/2010/main" val="4080337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Inhaltsplatzhalter 2"/>
          <p:cNvSpPr>
            <a:spLocks noGrp="1"/>
          </p:cNvSpPr>
          <p:nvPr>
            <p:ph sz="half" idx="1"/>
          </p:nvPr>
        </p:nvSpPr>
        <p:spPr>
          <a:xfrm>
            <a:off x="838200" y="2430379"/>
            <a:ext cx="5181600" cy="3746584"/>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2430379"/>
            <a:ext cx="5181600" cy="3746584"/>
          </a:xfrm>
        </p:spPr>
        <p:txBody>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Datumsplatzhalter 3">
            <a:extLst>
              <a:ext uri="{FF2B5EF4-FFF2-40B4-BE49-F238E27FC236}">
                <a16:creationId xmlns:a16="http://schemas.microsoft.com/office/drawing/2014/main" id="{73EE61F3-CC53-40EE-944B-EE7502FE6686}"/>
              </a:ext>
            </a:extLst>
          </p:cNvPr>
          <p:cNvSpPr>
            <a:spLocks noGrp="1"/>
          </p:cNvSpPr>
          <p:nvPr>
            <p:ph type="dt" sz="half" idx="10"/>
          </p:nvPr>
        </p:nvSpPr>
        <p:spPr/>
        <p:txBody>
          <a:bodyPr/>
          <a:lstStyle>
            <a:lvl1pPr>
              <a:defRPr/>
            </a:lvl1pPr>
          </a:lstStyle>
          <a:p>
            <a:pPr>
              <a:defRPr/>
            </a:pPr>
            <a:fld id="{6B607804-0732-48F6-AE5A-6D6230345230}" type="datetimeFigureOut">
              <a:rPr lang="de-DE"/>
              <a:pPr>
                <a:defRPr/>
              </a:pPr>
              <a:t>13.06.2024</a:t>
            </a:fld>
            <a:endParaRPr lang="de-DE"/>
          </a:p>
        </p:txBody>
      </p:sp>
      <p:sp>
        <p:nvSpPr>
          <p:cNvPr id="6" name="Fußzeilenplatzhalter 4">
            <a:extLst>
              <a:ext uri="{FF2B5EF4-FFF2-40B4-BE49-F238E27FC236}">
                <a16:creationId xmlns:a16="http://schemas.microsoft.com/office/drawing/2014/main" id="{87BD0886-CA67-4651-8D43-C3FD3708CB16}"/>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D124D4F9-8566-4271-B79F-08653118FB7C}"/>
              </a:ext>
            </a:extLst>
          </p:cNvPr>
          <p:cNvSpPr>
            <a:spLocks noGrp="1"/>
          </p:cNvSpPr>
          <p:nvPr>
            <p:ph type="sldNum" sz="quarter" idx="12"/>
          </p:nvPr>
        </p:nvSpPr>
        <p:spPr/>
        <p:txBody>
          <a:bodyPr/>
          <a:lstStyle>
            <a:lvl1pPr>
              <a:defRPr/>
            </a:lvl1pPr>
          </a:lstStyle>
          <a:p>
            <a:pPr>
              <a:defRPr/>
            </a:pPr>
            <a:fld id="{5ADF181F-8D4C-4B23-B846-8179732D002F}" type="slidenum">
              <a:rPr lang="de-DE"/>
              <a:pPr>
                <a:defRPr/>
              </a:pPr>
              <a:t>‹Nr.›</a:t>
            </a:fld>
            <a:endParaRPr lang="de-DE"/>
          </a:p>
        </p:txBody>
      </p:sp>
    </p:spTree>
    <p:extLst>
      <p:ext uri="{BB962C8B-B14F-4D97-AF65-F5344CB8AC3E}">
        <p14:creationId xmlns:p14="http://schemas.microsoft.com/office/powerpoint/2010/main" val="36371096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9282780" cy="1325563"/>
          </a:xfrm>
        </p:spPr>
        <p:txBody>
          <a:bodyPr/>
          <a:lstStyle/>
          <a:p>
            <a:r>
              <a:rPr lang="de-DE"/>
              <a:t>Titelmasterformat durch Klicken bearbeiten</a:t>
            </a:r>
          </a:p>
        </p:txBody>
      </p:sp>
      <p:sp>
        <p:nvSpPr>
          <p:cNvPr id="3" name="Textplatzhalter 2"/>
          <p:cNvSpPr>
            <a:spLocks noGrp="1"/>
          </p:cNvSpPr>
          <p:nvPr>
            <p:ph type="body" idx="1"/>
          </p:nvPr>
        </p:nvSpPr>
        <p:spPr>
          <a:xfrm>
            <a:off x="838200" y="245669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Formatvorlagen des Textmasters bearbeiten</a:t>
            </a:r>
          </a:p>
        </p:txBody>
      </p:sp>
      <p:sp>
        <p:nvSpPr>
          <p:cNvPr id="4" name="Inhaltsplatzhalter 3"/>
          <p:cNvSpPr>
            <a:spLocks noGrp="1"/>
          </p:cNvSpPr>
          <p:nvPr>
            <p:ph sz="half" idx="2"/>
          </p:nvPr>
        </p:nvSpPr>
        <p:spPr>
          <a:xfrm>
            <a:off x="839788" y="3280611"/>
            <a:ext cx="5157787" cy="2909052"/>
          </a:xfrm>
        </p:spPr>
        <p:txBody>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p:cNvSpPr>
            <a:spLocks noGrp="1"/>
          </p:cNvSpPr>
          <p:nvPr>
            <p:ph type="body" sz="quarter" idx="3"/>
          </p:nvPr>
        </p:nvSpPr>
        <p:spPr>
          <a:xfrm>
            <a:off x="6172200" y="2440657"/>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Formatvorlagen des Textmasters bearbeiten</a:t>
            </a:r>
          </a:p>
        </p:txBody>
      </p:sp>
      <p:sp>
        <p:nvSpPr>
          <p:cNvPr id="6" name="Inhaltsplatzhalter 5"/>
          <p:cNvSpPr>
            <a:spLocks noGrp="1"/>
          </p:cNvSpPr>
          <p:nvPr>
            <p:ph sz="quarter" idx="4"/>
          </p:nvPr>
        </p:nvSpPr>
        <p:spPr>
          <a:xfrm>
            <a:off x="6172200" y="3280611"/>
            <a:ext cx="5183188" cy="2909051"/>
          </a:xfrm>
        </p:spPr>
        <p:txBody>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Datumsplatzhalter 3">
            <a:extLst>
              <a:ext uri="{FF2B5EF4-FFF2-40B4-BE49-F238E27FC236}">
                <a16:creationId xmlns:a16="http://schemas.microsoft.com/office/drawing/2014/main" id="{01AF205C-8A60-4FDC-ADA1-6FC2AC453397}"/>
              </a:ext>
            </a:extLst>
          </p:cNvPr>
          <p:cNvSpPr>
            <a:spLocks noGrp="1"/>
          </p:cNvSpPr>
          <p:nvPr>
            <p:ph type="dt" sz="half" idx="10"/>
          </p:nvPr>
        </p:nvSpPr>
        <p:spPr/>
        <p:txBody>
          <a:bodyPr/>
          <a:lstStyle>
            <a:lvl1pPr>
              <a:defRPr/>
            </a:lvl1pPr>
          </a:lstStyle>
          <a:p>
            <a:pPr>
              <a:defRPr/>
            </a:pPr>
            <a:fld id="{C1C7BD80-90B5-4C83-8155-4174A8D0F468}" type="datetimeFigureOut">
              <a:rPr lang="de-DE"/>
              <a:pPr>
                <a:defRPr/>
              </a:pPr>
              <a:t>13.06.2024</a:t>
            </a:fld>
            <a:endParaRPr lang="de-DE"/>
          </a:p>
        </p:txBody>
      </p:sp>
      <p:sp>
        <p:nvSpPr>
          <p:cNvPr id="8" name="Fußzeilenplatzhalter 4">
            <a:extLst>
              <a:ext uri="{FF2B5EF4-FFF2-40B4-BE49-F238E27FC236}">
                <a16:creationId xmlns:a16="http://schemas.microsoft.com/office/drawing/2014/main" id="{CA8230C7-246C-4DD5-AD5B-7D7C0ECFA50E}"/>
              </a:ext>
            </a:extLst>
          </p:cNvPr>
          <p:cNvSpPr>
            <a:spLocks noGrp="1"/>
          </p:cNvSpPr>
          <p:nvPr>
            <p:ph type="ftr" sz="quarter" idx="11"/>
          </p:nvPr>
        </p:nvSpPr>
        <p:spPr/>
        <p:txBody>
          <a:bodyPr/>
          <a:lstStyle>
            <a:lvl1pPr>
              <a:defRPr/>
            </a:lvl1pPr>
          </a:lstStyle>
          <a:p>
            <a:pPr>
              <a:defRPr/>
            </a:pPr>
            <a:endParaRPr lang="de-DE"/>
          </a:p>
        </p:txBody>
      </p:sp>
      <p:sp>
        <p:nvSpPr>
          <p:cNvPr id="9" name="Foliennummernplatzhalter 5">
            <a:extLst>
              <a:ext uri="{FF2B5EF4-FFF2-40B4-BE49-F238E27FC236}">
                <a16:creationId xmlns:a16="http://schemas.microsoft.com/office/drawing/2014/main" id="{B36DAB6C-F463-4C70-AA5C-53ACB760500A}"/>
              </a:ext>
            </a:extLst>
          </p:cNvPr>
          <p:cNvSpPr>
            <a:spLocks noGrp="1"/>
          </p:cNvSpPr>
          <p:nvPr>
            <p:ph type="sldNum" sz="quarter" idx="12"/>
          </p:nvPr>
        </p:nvSpPr>
        <p:spPr/>
        <p:txBody>
          <a:bodyPr/>
          <a:lstStyle>
            <a:lvl1pPr>
              <a:defRPr/>
            </a:lvl1pPr>
          </a:lstStyle>
          <a:p>
            <a:pPr>
              <a:defRPr/>
            </a:pPr>
            <a:fld id="{D357EA42-671A-4517-B591-BF1898A7BF05}" type="slidenum">
              <a:rPr lang="de-DE"/>
              <a:pPr>
                <a:defRPr/>
              </a:pPr>
              <a:t>‹Nr.›</a:t>
            </a:fld>
            <a:endParaRPr lang="de-DE"/>
          </a:p>
        </p:txBody>
      </p:sp>
    </p:spTree>
    <p:extLst>
      <p:ext uri="{BB962C8B-B14F-4D97-AF65-F5344CB8AC3E}">
        <p14:creationId xmlns:p14="http://schemas.microsoft.com/office/powerpoint/2010/main" val="1600252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a:extLst>
              <a:ext uri="{FF2B5EF4-FFF2-40B4-BE49-F238E27FC236}">
                <a16:creationId xmlns:a16="http://schemas.microsoft.com/office/drawing/2014/main" id="{F8033350-05A7-406F-BEA6-AE22C337812D}"/>
              </a:ext>
            </a:extLst>
          </p:cNvPr>
          <p:cNvSpPr>
            <a:spLocks noGrp="1"/>
          </p:cNvSpPr>
          <p:nvPr>
            <p:ph type="dt" sz="half" idx="10"/>
          </p:nvPr>
        </p:nvSpPr>
        <p:spPr/>
        <p:txBody>
          <a:bodyPr/>
          <a:lstStyle>
            <a:lvl1pPr>
              <a:defRPr/>
            </a:lvl1pPr>
          </a:lstStyle>
          <a:p>
            <a:pPr>
              <a:defRPr/>
            </a:pPr>
            <a:fld id="{064BDFF8-77EE-4636-8692-41E8F36F9639}" type="datetimeFigureOut">
              <a:rPr lang="de-DE"/>
              <a:pPr>
                <a:defRPr/>
              </a:pPr>
              <a:t>13.06.2024</a:t>
            </a:fld>
            <a:endParaRPr lang="de-DE"/>
          </a:p>
        </p:txBody>
      </p:sp>
      <p:sp>
        <p:nvSpPr>
          <p:cNvPr id="4" name="Fußzeilenplatzhalter 4">
            <a:extLst>
              <a:ext uri="{FF2B5EF4-FFF2-40B4-BE49-F238E27FC236}">
                <a16:creationId xmlns:a16="http://schemas.microsoft.com/office/drawing/2014/main" id="{D81DA65C-7E64-41E6-AB3A-51F504FCFD2D}"/>
              </a:ext>
            </a:extLst>
          </p:cNvPr>
          <p:cNvSpPr>
            <a:spLocks noGrp="1"/>
          </p:cNvSpPr>
          <p:nvPr>
            <p:ph type="ftr" sz="quarter" idx="11"/>
          </p:nvPr>
        </p:nvSpPr>
        <p:spPr/>
        <p:txBody>
          <a:bodyPr/>
          <a:lstStyle>
            <a:lvl1pPr>
              <a:defRPr/>
            </a:lvl1pPr>
          </a:lstStyle>
          <a:p>
            <a:pPr>
              <a:defRPr/>
            </a:pPr>
            <a:endParaRPr lang="de-DE"/>
          </a:p>
        </p:txBody>
      </p:sp>
      <p:sp>
        <p:nvSpPr>
          <p:cNvPr id="5" name="Foliennummernplatzhalter 5">
            <a:extLst>
              <a:ext uri="{FF2B5EF4-FFF2-40B4-BE49-F238E27FC236}">
                <a16:creationId xmlns:a16="http://schemas.microsoft.com/office/drawing/2014/main" id="{EAE9C2EB-2A1E-4042-8DBB-3733EAFF8715}"/>
              </a:ext>
            </a:extLst>
          </p:cNvPr>
          <p:cNvSpPr>
            <a:spLocks noGrp="1"/>
          </p:cNvSpPr>
          <p:nvPr>
            <p:ph type="sldNum" sz="quarter" idx="12"/>
          </p:nvPr>
        </p:nvSpPr>
        <p:spPr/>
        <p:txBody>
          <a:bodyPr/>
          <a:lstStyle>
            <a:lvl1pPr>
              <a:defRPr/>
            </a:lvl1pPr>
          </a:lstStyle>
          <a:p>
            <a:pPr>
              <a:defRPr/>
            </a:pPr>
            <a:fld id="{EF99E557-E72B-4989-9835-B1ABEF08CD7B}" type="slidenum">
              <a:rPr lang="de-DE"/>
              <a:pPr>
                <a:defRPr/>
              </a:pPr>
              <a:t>‹Nr.›</a:t>
            </a:fld>
            <a:endParaRPr lang="de-DE"/>
          </a:p>
        </p:txBody>
      </p:sp>
    </p:spTree>
    <p:extLst>
      <p:ext uri="{BB962C8B-B14F-4D97-AF65-F5344CB8AC3E}">
        <p14:creationId xmlns:p14="http://schemas.microsoft.com/office/powerpoint/2010/main" val="15557775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218E0429-C8E1-49CE-B7DE-8DC70DCB8A48}"/>
              </a:ext>
            </a:extLst>
          </p:cNvPr>
          <p:cNvSpPr>
            <a:spLocks noGrp="1"/>
          </p:cNvSpPr>
          <p:nvPr>
            <p:ph type="dt" sz="half" idx="10"/>
          </p:nvPr>
        </p:nvSpPr>
        <p:spPr/>
        <p:txBody>
          <a:bodyPr/>
          <a:lstStyle>
            <a:lvl1pPr>
              <a:defRPr/>
            </a:lvl1pPr>
          </a:lstStyle>
          <a:p>
            <a:pPr>
              <a:defRPr/>
            </a:pPr>
            <a:fld id="{2D7480E6-0331-4FC3-8789-A155AB31DCD5}" type="datetimeFigureOut">
              <a:rPr lang="de-DE"/>
              <a:pPr>
                <a:defRPr/>
              </a:pPr>
              <a:t>13.06.2024</a:t>
            </a:fld>
            <a:endParaRPr lang="de-DE"/>
          </a:p>
        </p:txBody>
      </p:sp>
      <p:sp>
        <p:nvSpPr>
          <p:cNvPr id="3" name="Fußzeilenplatzhalter 4">
            <a:extLst>
              <a:ext uri="{FF2B5EF4-FFF2-40B4-BE49-F238E27FC236}">
                <a16:creationId xmlns:a16="http://schemas.microsoft.com/office/drawing/2014/main" id="{6F2853A5-19B3-46AF-A233-BFD4A815E551}"/>
              </a:ext>
            </a:extLst>
          </p:cNvPr>
          <p:cNvSpPr>
            <a:spLocks noGrp="1"/>
          </p:cNvSpPr>
          <p:nvPr>
            <p:ph type="ftr" sz="quarter" idx="11"/>
          </p:nvPr>
        </p:nvSpPr>
        <p:spPr/>
        <p:txBody>
          <a:bodyPr/>
          <a:lstStyle>
            <a:lvl1pPr>
              <a:defRPr/>
            </a:lvl1pPr>
          </a:lstStyle>
          <a:p>
            <a:pPr>
              <a:defRPr/>
            </a:pPr>
            <a:endParaRPr lang="de-DE"/>
          </a:p>
        </p:txBody>
      </p:sp>
      <p:sp>
        <p:nvSpPr>
          <p:cNvPr id="4" name="Foliennummernplatzhalter 5">
            <a:extLst>
              <a:ext uri="{FF2B5EF4-FFF2-40B4-BE49-F238E27FC236}">
                <a16:creationId xmlns:a16="http://schemas.microsoft.com/office/drawing/2014/main" id="{A3C6565F-E3FA-401E-954A-6AA26441F834}"/>
              </a:ext>
            </a:extLst>
          </p:cNvPr>
          <p:cNvSpPr>
            <a:spLocks noGrp="1"/>
          </p:cNvSpPr>
          <p:nvPr>
            <p:ph type="sldNum" sz="quarter" idx="12"/>
          </p:nvPr>
        </p:nvSpPr>
        <p:spPr/>
        <p:txBody>
          <a:bodyPr/>
          <a:lstStyle>
            <a:lvl1pPr>
              <a:defRPr/>
            </a:lvl1pPr>
          </a:lstStyle>
          <a:p>
            <a:pPr>
              <a:defRPr/>
            </a:pPr>
            <a:fld id="{F7C312D3-A45D-41AF-A016-A42B9E9CE38E}" type="slidenum">
              <a:rPr lang="de-DE"/>
              <a:pPr>
                <a:defRPr/>
              </a:pPr>
              <a:t>‹Nr.›</a:t>
            </a:fld>
            <a:endParaRPr lang="de-DE"/>
          </a:p>
        </p:txBody>
      </p:sp>
    </p:spTree>
    <p:extLst>
      <p:ext uri="{BB962C8B-B14F-4D97-AF65-F5344CB8AC3E}">
        <p14:creationId xmlns:p14="http://schemas.microsoft.com/office/powerpoint/2010/main" val="4294961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de-DE" dirty="0"/>
              <a:t>Titelmasterformat durch Klicken bearbeiten</a:t>
            </a:r>
          </a:p>
        </p:txBody>
      </p:sp>
      <p:sp>
        <p:nvSpPr>
          <p:cNvPr id="3" name="Inhaltsplatzhalter 2"/>
          <p:cNvSpPr>
            <a:spLocks noGrp="1"/>
          </p:cNvSpPr>
          <p:nvPr>
            <p:ph idx="1"/>
          </p:nvPr>
        </p:nvSpPr>
        <p:spPr>
          <a:xfrm>
            <a:off x="838200" y="1976846"/>
            <a:ext cx="10515600" cy="4200117"/>
          </a:xfrm>
        </p:spPr>
        <p:txBody>
          <a:bodyPr/>
          <a:lstStyle>
            <a:lvl1pPr>
              <a:lnSpc>
                <a:spcPct val="100000"/>
              </a:lnSpc>
              <a:spcAft>
                <a:spcPts val="200"/>
              </a:spcAft>
              <a:defRPr>
                <a:latin typeface="Arial" panose="020B0604020202020204" pitchFamily="34" charset="0"/>
                <a:cs typeface="Arial" panose="020B0604020202020204" pitchFamily="34" charset="0"/>
              </a:defRPr>
            </a:lvl1pPr>
            <a:lvl2pPr>
              <a:lnSpc>
                <a:spcPct val="100000"/>
              </a:lnSpc>
              <a:spcAft>
                <a:spcPts val="200"/>
              </a:spcAft>
              <a:defRPr>
                <a:latin typeface="Arial" panose="020B0604020202020204" pitchFamily="34" charset="0"/>
                <a:cs typeface="Arial" panose="020B0604020202020204" pitchFamily="34" charset="0"/>
              </a:defRPr>
            </a:lvl2pPr>
            <a:lvl3pPr>
              <a:lnSpc>
                <a:spcPct val="100000"/>
              </a:lnSpc>
              <a:spcAft>
                <a:spcPts val="200"/>
              </a:spcAft>
              <a:defRPr>
                <a:latin typeface="Arial" panose="020B0604020202020204" pitchFamily="34" charset="0"/>
                <a:cs typeface="Arial" panose="020B0604020202020204" pitchFamily="34" charset="0"/>
              </a:defRPr>
            </a:lvl3pPr>
            <a:lvl4pPr>
              <a:lnSpc>
                <a:spcPct val="100000"/>
              </a:lnSpc>
              <a:spcAft>
                <a:spcPts val="200"/>
              </a:spcAft>
              <a:defRPr>
                <a:latin typeface="Arial" panose="020B0604020202020204" pitchFamily="34" charset="0"/>
                <a:cs typeface="Arial" panose="020B0604020202020204" pitchFamily="34" charset="0"/>
              </a:defRPr>
            </a:lvl4pPr>
            <a:lvl5pPr>
              <a:lnSpc>
                <a:spcPct val="100000"/>
              </a:lnSpc>
              <a:spcAft>
                <a:spcPts val="200"/>
              </a:spcAft>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E4C87DFC-DAED-4B44-9B71-B6A7EEF0CAB2}"/>
              </a:ext>
            </a:extLst>
          </p:cNvPr>
          <p:cNvSpPr>
            <a:spLocks noGrp="1"/>
          </p:cNvSpPr>
          <p:nvPr>
            <p:ph type="dt" sz="half" idx="10"/>
          </p:nvPr>
        </p:nvSpPr>
        <p:spPr/>
        <p:txBody>
          <a:bodyPr/>
          <a:lstStyle>
            <a:lvl1pPr>
              <a:defRPr/>
            </a:lvl1pPr>
          </a:lstStyle>
          <a:p>
            <a:pPr>
              <a:defRPr/>
            </a:pPr>
            <a:fld id="{E2C552C4-5086-48C3-A950-79F261BE5A01}" type="datetimeFigureOut">
              <a:rPr lang="de-DE"/>
              <a:pPr>
                <a:defRPr/>
              </a:pPr>
              <a:t>13.06.2024</a:t>
            </a:fld>
            <a:endParaRPr lang="de-DE"/>
          </a:p>
        </p:txBody>
      </p:sp>
      <p:sp>
        <p:nvSpPr>
          <p:cNvPr id="5" name="Fußzeilenplatzhalter 4">
            <a:extLst>
              <a:ext uri="{FF2B5EF4-FFF2-40B4-BE49-F238E27FC236}">
                <a16:creationId xmlns:a16="http://schemas.microsoft.com/office/drawing/2014/main" id="{533AD89A-C81F-4015-9672-2C64C12DA71A}"/>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A50C1336-00C6-487B-B130-C2170558135B}"/>
              </a:ext>
            </a:extLst>
          </p:cNvPr>
          <p:cNvSpPr>
            <a:spLocks noGrp="1"/>
          </p:cNvSpPr>
          <p:nvPr>
            <p:ph type="sldNum" sz="quarter" idx="12"/>
          </p:nvPr>
        </p:nvSpPr>
        <p:spPr/>
        <p:txBody>
          <a:bodyPr/>
          <a:lstStyle>
            <a:lvl1pPr>
              <a:defRPr/>
            </a:lvl1pPr>
          </a:lstStyle>
          <a:p>
            <a:pPr>
              <a:defRPr/>
            </a:pPr>
            <a:fld id="{14328ECF-639B-493B-9869-B3E1268E9E8D}" type="slidenum">
              <a:rPr lang="de-DE"/>
              <a:pPr>
                <a:defRPr/>
              </a:pPr>
              <a:t>‹Nr.›</a:t>
            </a:fld>
            <a:endParaRPr lang="de-DE"/>
          </a:p>
        </p:txBody>
      </p:sp>
    </p:spTree>
    <p:extLst>
      <p:ext uri="{BB962C8B-B14F-4D97-AF65-F5344CB8AC3E}">
        <p14:creationId xmlns:p14="http://schemas.microsoft.com/office/powerpoint/2010/main" val="9962903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3">
            <a:extLst>
              <a:ext uri="{FF2B5EF4-FFF2-40B4-BE49-F238E27FC236}">
                <a16:creationId xmlns:a16="http://schemas.microsoft.com/office/drawing/2014/main" id="{C9774661-B03F-4143-A63E-3EB1061F9806}"/>
              </a:ext>
            </a:extLst>
          </p:cNvPr>
          <p:cNvSpPr>
            <a:spLocks noGrp="1"/>
          </p:cNvSpPr>
          <p:nvPr>
            <p:ph type="dt" sz="half" idx="10"/>
          </p:nvPr>
        </p:nvSpPr>
        <p:spPr/>
        <p:txBody>
          <a:bodyPr/>
          <a:lstStyle>
            <a:lvl1pPr>
              <a:defRPr/>
            </a:lvl1pPr>
          </a:lstStyle>
          <a:p>
            <a:pPr>
              <a:defRPr/>
            </a:pPr>
            <a:fld id="{3B5DB899-6BA2-486C-B44D-105F97F97903}" type="datetimeFigureOut">
              <a:rPr lang="de-DE"/>
              <a:pPr>
                <a:defRPr/>
              </a:pPr>
              <a:t>13.06.2024</a:t>
            </a:fld>
            <a:endParaRPr lang="de-DE"/>
          </a:p>
        </p:txBody>
      </p:sp>
      <p:sp>
        <p:nvSpPr>
          <p:cNvPr id="6" name="Fußzeilenplatzhalter 4">
            <a:extLst>
              <a:ext uri="{FF2B5EF4-FFF2-40B4-BE49-F238E27FC236}">
                <a16:creationId xmlns:a16="http://schemas.microsoft.com/office/drawing/2014/main" id="{9F103B01-5198-4AA4-93C5-F1769BABBD1C}"/>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1D1ECB79-A600-4869-B6C0-4F0A9AC84390}"/>
              </a:ext>
            </a:extLst>
          </p:cNvPr>
          <p:cNvSpPr>
            <a:spLocks noGrp="1"/>
          </p:cNvSpPr>
          <p:nvPr>
            <p:ph type="sldNum" sz="quarter" idx="12"/>
          </p:nvPr>
        </p:nvSpPr>
        <p:spPr/>
        <p:txBody>
          <a:bodyPr/>
          <a:lstStyle>
            <a:lvl1pPr>
              <a:defRPr/>
            </a:lvl1pPr>
          </a:lstStyle>
          <a:p>
            <a:pPr>
              <a:defRPr/>
            </a:pPr>
            <a:fld id="{0D62F090-1154-49D0-83B3-2B6F1DE0DA0B}" type="slidenum">
              <a:rPr lang="de-DE"/>
              <a:pPr>
                <a:defRPr/>
              </a:pPr>
              <a:t>‹Nr.›</a:t>
            </a:fld>
            <a:endParaRPr lang="de-DE"/>
          </a:p>
        </p:txBody>
      </p:sp>
    </p:spTree>
    <p:extLst>
      <p:ext uri="{BB962C8B-B14F-4D97-AF65-F5344CB8AC3E}">
        <p14:creationId xmlns:p14="http://schemas.microsoft.com/office/powerpoint/2010/main" val="3028490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3">
            <a:extLst>
              <a:ext uri="{FF2B5EF4-FFF2-40B4-BE49-F238E27FC236}">
                <a16:creationId xmlns:a16="http://schemas.microsoft.com/office/drawing/2014/main" id="{21AB11D1-736A-4C28-8365-73E3C714A53F}"/>
              </a:ext>
            </a:extLst>
          </p:cNvPr>
          <p:cNvSpPr>
            <a:spLocks noGrp="1"/>
          </p:cNvSpPr>
          <p:nvPr>
            <p:ph type="dt" sz="half" idx="10"/>
          </p:nvPr>
        </p:nvSpPr>
        <p:spPr/>
        <p:txBody>
          <a:bodyPr/>
          <a:lstStyle>
            <a:lvl1pPr>
              <a:defRPr/>
            </a:lvl1pPr>
          </a:lstStyle>
          <a:p>
            <a:pPr>
              <a:defRPr/>
            </a:pPr>
            <a:fld id="{96DE895E-7BB1-407C-88F7-63BBBF1BC49D}" type="datetimeFigureOut">
              <a:rPr lang="de-DE"/>
              <a:pPr>
                <a:defRPr/>
              </a:pPr>
              <a:t>13.06.2024</a:t>
            </a:fld>
            <a:endParaRPr lang="de-DE"/>
          </a:p>
        </p:txBody>
      </p:sp>
      <p:sp>
        <p:nvSpPr>
          <p:cNvPr id="6" name="Fußzeilenplatzhalter 4">
            <a:extLst>
              <a:ext uri="{FF2B5EF4-FFF2-40B4-BE49-F238E27FC236}">
                <a16:creationId xmlns:a16="http://schemas.microsoft.com/office/drawing/2014/main" id="{FEC41901-86D4-4A52-9527-4B0A57DBCD36}"/>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6F8A128A-0A20-4D75-BCB8-851DB0FBE142}"/>
              </a:ext>
            </a:extLst>
          </p:cNvPr>
          <p:cNvSpPr>
            <a:spLocks noGrp="1"/>
          </p:cNvSpPr>
          <p:nvPr>
            <p:ph type="sldNum" sz="quarter" idx="12"/>
          </p:nvPr>
        </p:nvSpPr>
        <p:spPr/>
        <p:txBody>
          <a:bodyPr/>
          <a:lstStyle>
            <a:lvl1pPr>
              <a:defRPr/>
            </a:lvl1pPr>
          </a:lstStyle>
          <a:p>
            <a:pPr>
              <a:defRPr/>
            </a:pPr>
            <a:fld id="{B88A94BA-4424-43B3-911E-47274F28A0EF}" type="slidenum">
              <a:rPr lang="de-DE"/>
              <a:pPr>
                <a:defRPr/>
              </a:pPr>
              <a:t>‹Nr.›</a:t>
            </a:fld>
            <a:endParaRPr lang="de-DE"/>
          </a:p>
        </p:txBody>
      </p:sp>
    </p:spTree>
    <p:extLst>
      <p:ext uri="{BB962C8B-B14F-4D97-AF65-F5344CB8AC3E}">
        <p14:creationId xmlns:p14="http://schemas.microsoft.com/office/powerpoint/2010/main" val="1012585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5668A59-7801-49CE-A54D-CC5971B7004A}"/>
              </a:ext>
            </a:extLst>
          </p:cNvPr>
          <p:cNvSpPr>
            <a:spLocks noGrp="1"/>
          </p:cNvSpPr>
          <p:nvPr>
            <p:ph type="dt" sz="half" idx="10"/>
          </p:nvPr>
        </p:nvSpPr>
        <p:spPr/>
        <p:txBody>
          <a:bodyPr/>
          <a:lstStyle>
            <a:lvl1pPr>
              <a:defRPr/>
            </a:lvl1pPr>
          </a:lstStyle>
          <a:p>
            <a:pPr>
              <a:defRPr/>
            </a:pPr>
            <a:fld id="{4D255F45-F144-4F74-84EA-E64B23BB7A30}" type="datetimeFigureOut">
              <a:rPr lang="de-DE"/>
              <a:pPr>
                <a:defRPr/>
              </a:pPr>
              <a:t>13.06.2024</a:t>
            </a:fld>
            <a:endParaRPr lang="de-DE"/>
          </a:p>
        </p:txBody>
      </p:sp>
      <p:sp>
        <p:nvSpPr>
          <p:cNvPr id="5" name="Fußzeilenplatzhalter 4">
            <a:extLst>
              <a:ext uri="{FF2B5EF4-FFF2-40B4-BE49-F238E27FC236}">
                <a16:creationId xmlns:a16="http://schemas.microsoft.com/office/drawing/2014/main" id="{5EEA63AC-9FD8-4682-8E34-45CA92EDC750}"/>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2433190B-C586-4E9E-8F2E-FDC161B27297}"/>
              </a:ext>
            </a:extLst>
          </p:cNvPr>
          <p:cNvSpPr>
            <a:spLocks noGrp="1"/>
          </p:cNvSpPr>
          <p:nvPr>
            <p:ph type="sldNum" sz="quarter" idx="12"/>
          </p:nvPr>
        </p:nvSpPr>
        <p:spPr/>
        <p:txBody>
          <a:bodyPr/>
          <a:lstStyle>
            <a:lvl1pPr>
              <a:defRPr/>
            </a:lvl1pPr>
          </a:lstStyle>
          <a:p>
            <a:pPr>
              <a:defRPr/>
            </a:pPr>
            <a:fld id="{7D1D7AB4-1005-4AF6-8338-BDCFDCF97CBD}" type="slidenum">
              <a:rPr lang="de-DE"/>
              <a:pPr>
                <a:defRPr/>
              </a:pPr>
              <a:t>‹Nr.›</a:t>
            </a:fld>
            <a:endParaRPr lang="de-DE"/>
          </a:p>
        </p:txBody>
      </p:sp>
    </p:spTree>
    <p:extLst>
      <p:ext uri="{BB962C8B-B14F-4D97-AF65-F5344CB8AC3E}">
        <p14:creationId xmlns:p14="http://schemas.microsoft.com/office/powerpoint/2010/main" val="30923570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DC48F3F-E10F-4B56-A6B6-EE17CE2AF088}"/>
              </a:ext>
            </a:extLst>
          </p:cNvPr>
          <p:cNvSpPr>
            <a:spLocks noGrp="1"/>
          </p:cNvSpPr>
          <p:nvPr>
            <p:ph type="dt" sz="half" idx="10"/>
          </p:nvPr>
        </p:nvSpPr>
        <p:spPr/>
        <p:txBody>
          <a:bodyPr/>
          <a:lstStyle>
            <a:lvl1pPr>
              <a:defRPr/>
            </a:lvl1pPr>
          </a:lstStyle>
          <a:p>
            <a:pPr>
              <a:defRPr/>
            </a:pPr>
            <a:fld id="{19CD9639-9B12-42A0-AEE7-B6FCF8154D80}" type="datetimeFigureOut">
              <a:rPr lang="de-DE"/>
              <a:pPr>
                <a:defRPr/>
              </a:pPr>
              <a:t>13.06.2024</a:t>
            </a:fld>
            <a:endParaRPr lang="de-DE"/>
          </a:p>
        </p:txBody>
      </p:sp>
      <p:sp>
        <p:nvSpPr>
          <p:cNvPr id="5" name="Fußzeilenplatzhalter 4">
            <a:extLst>
              <a:ext uri="{FF2B5EF4-FFF2-40B4-BE49-F238E27FC236}">
                <a16:creationId xmlns:a16="http://schemas.microsoft.com/office/drawing/2014/main" id="{B7707EA6-A21A-4EE7-B4B3-A80D10A22797}"/>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8B5B2C02-756B-44F0-A87D-5B51F9E54AFC}"/>
              </a:ext>
            </a:extLst>
          </p:cNvPr>
          <p:cNvSpPr>
            <a:spLocks noGrp="1"/>
          </p:cNvSpPr>
          <p:nvPr>
            <p:ph type="sldNum" sz="quarter" idx="12"/>
          </p:nvPr>
        </p:nvSpPr>
        <p:spPr/>
        <p:txBody>
          <a:bodyPr/>
          <a:lstStyle>
            <a:lvl1pPr>
              <a:defRPr/>
            </a:lvl1pPr>
          </a:lstStyle>
          <a:p>
            <a:pPr>
              <a:defRPr/>
            </a:pPr>
            <a:fld id="{BFDFE2AC-890E-443B-A7AE-C1888DC79E36}" type="slidenum">
              <a:rPr lang="de-DE"/>
              <a:pPr>
                <a:defRPr/>
              </a:pPr>
              <a:t>‹Nr.›</a:t>
            </a:fld>
            <a:endParaRPr lang="de-DE"/>
          </a:p>
        </p:txBody>
      </p:sp>
    </p:spTree>
    <p:extLst>
      <p:ext uri="{BB962C8B-B14F-4D97-AF65-F5344CB8AC3E}">
        <p14:creationId xmlns:p14="http://schemas.microsoft.com/office/powerpoint/2010/main" val="987550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de-DE" dirty="0"/>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Formatvorlagen des Textmasters bearbeiten</a:t>
            </a:r>
          </a:p>
        </p:txBody>
      </p:sp>
      <p:sp>
        <p:nvSpPr>
          <p:cNvPr id="4" name="Datumsplatzhalter 3">
            <a:extLst>
              <a:ext uri="{FF2B5EF4-FFF2-40B4-BE49-F238E27FC236}">
                <a16:creationId xmlns:a16="http://schemas.microsoft.com/office/drawing/2014/main" id="{A0461F8E-8329-4BCC-87C0-DDFA2BF94F0F}"/>
              </a:ext>
            </a:extLst>
          </p:cNvPr>
          <p:cNvSpPr>
            <a:spLocks noGrp="1"/>
          </p:cNvSpPr>
          <p:nvPr>
            <p:ph type="dt" sz="half" idx="10"/>
          </p:nvPr>
        </p:nvSpPr>
        <p:spPr/>
        <p:txBody>
          <a:bodyPr/>
          <a:lstStyle>
            <a:lvl1pPr>
              <a:defRPr/>
            </a:lvl1pPr>
          </a:lstStyle>
          <a:p>
            <a:pPr>
              <a:defRPr/>
            </a:pPr>
            <a:fld id="{400BAD57-6C60-4D71-9CB0-5EC0E26FB785}" type="datetimeFigureOut">
              <a:rPr lang="de-DE"/>
              <a:pPr>
                <a:defRPr/>
              </a:pPr>
              <a:t>13.06.2024</a:t>
            </a:fld>
            <a:endParaRPr lang="de-DE"/>
          </a:p>
        </p:txBody>
      </p:sp>
      <p:sp>
        <p:nvSpPr>
          <p:cNvPr id="5" name="Fußzeilenplatzhalter 4">
            <a:extLst>
              <a:ext uri="{FF2B5EF4-FFF2-40B4-BE49-F238E27FC236}">
                <a16:creationId xmlns:a16="http://schemas.microsoft.com/office/drawing/2014/main" id="{522A43C1-9D19-4C12-8F55-0593CEA5AB7D}"/>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1184EE7E-3659-4A2D-BEF2-31BDA197A607}"/>
              </a:ext>
            </a:extLst>
          </p:cNvPr>
          <p:cNvSpPr>
            <a:spLocks noGrp="1"/>
          </p:cNvSpPr>
          <p:nvPr>
            <p:ph type="sldNum" sz="quarter" idx="12"/>
          </p:nvPr>
        </p:nvSpPr>
        <p:spPr/>
        <p:txBody>
          <a:bodyPr/>
          <a:lstStyle>
            <a:lvl1pPr>
              <a:defRPr/>
            </a:lvl1pPr>
          </a:lstStyle>
          <a:p>
            <a:pPr>
              <a:defRPr/>
            </a:pPr>
            <a:fld id="{C396CD0E-35AA-4301-9987-CCFE97EDFD4A}" type="slidenum">
              <a:rPr lang="de-DE"/>
              <a:pPr>
                <a:defRPr/>
              </a:pPr>
              <a:t>‹Nr.›</a:t>
            </a:fld>
            <a:endParaRPr lang="de-DE"/>
          </a:p>
        </p:txBody>
      </p:sp>
    </p:spTree>
    <p:extLst>
      <p:ext uri="{BB962C8B-B14F-4D97-AF65-F5344CB8AC3E}">
        <p14:creationId xmlns:p14="http://schemas.microsoft.com/office/powerpoint/2010/main" val="1290678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Inhaltsplatzhalter 2"/>
          <p:cNvSpPr>
            <a:spLocks noGrp="1"/>
          </p:cNvSpPr>
          <p:nvPr>
            <p:ph sz="half" idx="1"/>
          </p:nvPr>
        </p:nvSpPr>
        <p:spPr>
          <a:xfrm>
            <a:off x="838200" y="2430379"/>
            <a:ext cx="5181600" cy="3746584"/>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2430379"/>
            <a:ext cx="5181600" cy="3746584"/>
          </a:xfrm>
        </p:spPr>
        <p:txBody>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Datumsplatzhalter 3">
            <a:extLst>
              <a:ext uri="{FF2B5EF4-FFF2-40B4-BE49-F238E27FC236}">
                <a16:creationId xmlns:a16="http://schemas.microsoft.com/office/drawing/2014/main" id="{69178013-21DD-458E-AE86-B35044330402}"/>
              </a:ext>
            </a:extLst>
          </p:cNvPr>
          <p:cNvSpPr>
            <a:spLocks noGrp="1"/>
          </p:cNvSpPr>
          <p:nvPr>
            <p:ph type="dt" sz="half" idx="10"/>
          </p:nvPr>
        </p:nvSpPr>
        <p:spPr/>
        <p:txBody>
          <a:bodyPr/>
          <a:lstStyle>
            <a:lvl1pPr>
              <a:defRPr/>
            </a:lvl1pPr>
          </a:lstStyle>
          <a:p>
            <a:pPr>
              <a:defRPr/>
            </a:pPr>
            <a:fld id="{F1340C38-87DD-486E-BD13-EDC6ABFA8D77}" type="datetimeFigureOut">
              <a:rPr lang="de-DE"/>
              <a:pPr>
                <a:defRPr/>
              </a:pPr>
              <a:t>13.06.2024</a:t>
            </a:fld>
            <a:endParaRPr lang="de-DE"/>
          </a:p>
        </p:txBody>
      </p:sp>
      <p:sp>
        <p:nvSpPr>
          <p:cNvPr id="6" name="Fußzeilenplatzhalter 4">
            <a:extLst>
              <a:ext uri="{FF2B5EF4-FFF2-40B4-BE49-F238E27FC236}">
                <a16:creationId xmlns:a16="http://schemas.microsoft.com/office/drawing/2014/main" id="{1DEED1B2-D4E7-4566-9DC6-0351382D8BAF}"/>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165D6B1E-C9CD-445A-A8F3-DA6A04AEF51F}"/>
              </a:ext>
            </a:extLst>
          </p:cNvPr>
          <p:cNvSpPr>
            <a:spLocks noGrp="1"/>
          </p:cNvSpPr>
          <p:nvPr>
            <p:ph type="sldNum" sz="quarter" idx="12"/>
          </p:nvPr>
        </p:nvSpPr>
        <p:spPr/>
        <p:txBody>
          <a:bodyPr/>
          <a:lstStyle>
            <a:lvl1pPr>
              <a:defRPr/>
            </a:lvl1pPr>
          </a:lstStyle>
          <a:p>
            <a:pPr>
              <a:defRPr/>
            </a:pPr>
            <a:fld id="{F6537504-D11A-4909-AF2C-D7CEE5594569}" type="slidenum">
              <a:rPr lang="de-DE"/>
              <a:pPr>
                <a:defRPr/>
              </a:pPr>
              <a:t>‹Nr.›</a:t>
            </a:fld>
            <a:endParaRPr lang="de-DE"/>
          </a:p>
        </p:txBody>
      </p:sp>
    </p:spTree>
    <p:extLst>
      <p:ext uri="{BB962C8B-B14F-4D97-AF65-F5344CB8AC3E}">
        <p14:creationId xmlns:p14="http://schemas.microsoft.com/office/powerpoint/2010/main" val="195481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9282780" cy="1325563"/>
          </a:xfrm>
        </p:spPr>
        <p:txBody>
          <a:bodyPr/>
          <a:lstStyle/>
          <a:p>
            <a:r>
              <a:rPr lang="de-DE"/>
              <a:t>Titelmasterformat durch Klicken bearbeiten</a:t>
            </a:r>
          </a:p>
        </p:txBody>
      </p:sp>
      <p:sp>
        <p:nvSpPr>
          <p:cNvPr id="3" name="Textplatzhalter 2"/>
          <p:cNvSpPr>
            <a:spLocks noGrp="1"/>
          </p:cNvSpPr>
          <p:nvPr>
            <p:ph type="body" idx="1"/>
          </p:nvPr>
        </p:nvSpPr>
        <p:spPr>
          <a:xfrm>
            <a:off x="838200" y="245669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Formatvorlagen des Textmasters bearbeiten</a:t>
            </a:r>
          </a:p>
        </p:txBody>
      </p:sp>
      <p:sp>
        <p:nvSpPr>
          <p:cNvPr id="4" name="Inhaltsplatzhalter 3"/>
          <p:cNvSpPr>
            <a:spLocks noGrp="1"/>
          </p:cNvSpPr>
          <p:nvPr>
            <p:ph sz="half" idx="2"/>
          </p:nvPr>
        </p:nvSpPr>
        <p:spPr>
          <a:xfrm>
            <a:off x="839788" y="3280611"/>
            <a:ext cx="5157787" cy="2909052"/>
          </a:xfrm>
        </p:spPr>
        <p:txBody>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p:cNvSpPr>
            <a:spLocks noGrp="1"/>
          </p:cNvSpPr>
          <p:nvPr>
            <p:ph type="body" sz="quarter" idx="3"/>
          </p:nvPr>
        </p:nvSpPr>
        <p:spPr>
          <a:xfrm>
            <a:off x="6172200" y="2440657"/>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Formatvorlagen des Textmasters bearbeiten</a:t>
            </a:r>
          </a:p>
        </p:txBody>
      </p:sp>
      <p:sp>
        <p:nvSpPr>
          <p:cNvPr id="6" name="Inhaltsplatzhalter 5"/>
          <p:cNvSpPr>
            <a:spLocks noGrp="1"/>
          </p:cNvSpPr>
          <p:nvPr>
            <p:ph sz="quarter" idx="4"/>
          </p:nvPr>
        </p:nvSpPr>
        <p:spPr>
          <a:xfrm>
            <a:off x="6172200" y="3280611"/>
            <a:ext cx="5183188" cy="2909051"/>
          </a:xfrm>
        </p:spPr>
        <p:txBody>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Datumsplatzhalter 3">
            <a:extLst>
              <a:ext uri="{FF2B5EF4-FFF2-40B4-BE49-F238E27FC236}">
                <a16:creationId xmlns:a16="http://schemas.microsoft.com/office/drawing/2014/main" id="{B3D5D381-570D-4CBA-BF8C-32D9DD01A23D}"/>
              </a:ext>
            </a:extLst>
          </p:cNvPr>
          <p:cNvSpPr>
            <a:spLocks noGrp="1"/>
          </p:cNvSpPr>
          <p:nvPr>
            <p:ph type="dt" sz="half" idx="10"/>
          </p:nvPr>
        </p:nvSpPr>
        <p:spPr/>
        <p:txBody>
          <a:bodyPr/>
          <a:lstStyle>
            <a:lvl1pPr>
              <a:defRPr/>
            </a:lvl1pPr>
          </a:lstStyle>
          <a:p>
            <a:pPr>
              <a:defRPr/>
            </a:pPr>
            <a:fld id="{4F8891B4-3123-4EDD-8FB9-F542D867C1CD}" type="datetimeFigureOut">
              <a:rPr lang="de-DE"/>
              <a:pPr>
                <a:defRPr/>
              </a:pPr>
              <a:t>13.06.2024</a:t>
            </a:fld>
            <a:endParaRPr lang="de-DE"/>
          </a:p>
        </p:txBody>
      </p:sp>
      <p:sp>
        <p:nvSpPr>
          <p:cNvPr id="8" name="Fußzeilenplatzhalter 4">
            <a:extLst>
              <a:ext uri="{FF2B5EF4-FFF2-40B4-BE49-F238E27FC236}">
                <a16:creationId xmlns:a16="http://schemas.microsoft.com/office/drawing/2014/main" id="{ED90EFFD-C0D3-46C9-BCFD-0CDB2CF300C6}"/>
              </a:ext>
            </a:extLst>
          </p:cNvPr>
          <p:cNvSpPr>
            <a:spLocks noGrp="1"/>
          </p:cNvSpPr>
          <p:nvPr>
            <p:ph type="ftr" sz="quarter" idx="11"/>
          </p:nvPr>
        </p:nvSpPr>
        <p:spPr/>
        <p:txBody>
          <a:bodyPr/>
          <a:lstStyle>
            <a:lvl1pPr>
              <a:defRPr/>
            </a:lvl1pPr>
          </a:lstStyle>
          <a:p>
            <a:pPr>
              <a:defRPr/>
            </a:pPr>
            <a:endParaRPr lang="de-DE"/>
          </a:p>
        </p:txBody>
      </p:sp>
      <p:sp>
        <p:nvSpPr>
          <p:cNvPr id="9" name="Foliennummernplatzhalter 5">
            <a:extLst>
              <a:ext uri="{FF2B5EF4-FFF2-40B4-BE49-F238E27FC236}">
                <a16:creationId xmlns:a16="http://schemas.microsoft.com/office/drawing/2014/main" id="{A815E45F-DADE-4472-9E60-996017CDA471}"/>
              </a:ext>
            </a:extLst>
          </p:cNvPr>
          <p:cNvSpPr>
            <a:spLocks noGrp="1"/>
          </p:cNvSpPr>
          <p:nvPr>
            <p:ph type="sldNum" sz="quarter" idx="12"/>
          </p:nvPr>
        </p:nvSpPr>
        <p:spPr/>
        <p:txBody>
          <a:bodyPr/>
          <a:lstStyle>
            <a:lvl1pPr>
              <a:defRPr/>
            </a:lvl1pPr>
          </a:lstStyle>
          <a:p>
            <a:pPr>
              <a:defRPr/>
            </a:pPr>
            <a:fld id="{A7016390-C632-437F-9EB5-A197C704DB10}" type="slidenum">
              <a:rPr lang="de-DE"/>
              <a:pPr>
                <a:defRPr/>
              </a:pPr>
              <a:t>‹Nr.›</a:t>
            </a:fld>
            <a:endParaRPr lang="de-DE"/>
          </a:p>
        </p:txBody>
      </p:sp>
    </p:spTree>
    <p:extLst>
      <p:ext uri="{BB962C8B-B14F-4D97-AF65-F5344CB8AC3E}">
        <p14:creationId xmlns:p14="http://schemas.microsoft.com/office/powerpoint/2010/main" val="860633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a:extLst>
              <a:ext uri="{FF2B5EF4-FFF2-40B4-BE49-F238E27FC236}">
                <a16:creationId xmlns:a16="http://schemas.microsoft.com/office/drawing/2014/main" id="{C4AFA4A9-7398-4E05-9E21-461743F9C373}"/>
              </a:ext>
            </a:extLst>
          </p:cNvPr>
          <p:cNvSpPr>
            <a:spLocks noGrp="1"/>
          </p:cNvSpPr>
          <p:nvPr>
            <p:ph type="dt" sz="half" idx="10"/>
          </p:nvPr>
        </p:nvSpPr>
        <p:spPr/>
        <p:txBody>
          <a:bodyPr/>
          <a:lstStyle>
            <a:lvl1pPr>
              <a:defRPr/>
            </a:lvl1pPr>
          </a:lstStyle>
          <a:p>
            <a:pPr>
              <a:defRPr/>
            </a:pPr>
            <a:fld id="{5F85602F-D679-490B-BC45-8C7DDDDC3AD7}" type="datetimeFigureOut">
              <a:rPr lang="de-DE"/>
              <a:pPr>
                <a:defRPr/>
              </a:pPr>
              <a:t>13.06.2024</a:t>
            </a:fld>
            <a:endParaRPr lang="de-DE"/>
          </a:p>
        </p:txBody>
      </p:sp>
      <p:sp>
        <p:nvSpPr>
          <p:cNvPr id="4" name="Fußzeilenplatzhalter 4">
            <a:extLst>
              <a:ext uri="{FF2B5EF4-FFF2-40B4-BE49-F238E27FC236}">
                <a16:creationId xmlns:a16="http://schemas.microsoft.com/office/drawing/2014/main" id="{3ECB63DC-CF16-421E-8C80-1D75E7A06A27}"/>
              </a:ext>
            </a:extLst>
          </p:cNvPr>
          <p:cNvSpPr>
            <a:spLocks noGrp="1"/>
          </p:cNvSpPr>
          <p:nvPr>
            <p:ph type="ftr" sz="quarter" idx="11"/>
          </p:nvPr>
        </p:nvSpPr>
        <p:spPr/>
        <p:txBody>
          <a:bodyPr/>
          <a:lstStyle>
            <a:lvl1pPr>
              <a:defRPr/>
            </a:lvl1pPr>
          </a:lstStyle>
          <a:p>
            <a:pPr>
              <a:defRPr/>
            </a:pPr>
            <a:endParaRPr lang="de-DE"/>
          </a:p>
        </p:txBody>
      </p:sp>
      <p:sp>
        <p:nvSpPr>
          <p:cNvPr id="5" name="Foliennummernplatzhalter 5">
            <a:extLst>
              <a:ext uri="{FF2B5EF4-FFF2-40B4-BE49-F238E27FC236}">
                <a16:creationId xmlns:a16="http://schemas.microsoft.com/office/drawing/2014/main" id="{25418BA0-0418-4BD5-AC71-C5824472EDDC}"/>
              </a:ext>
            </a:extLst>
          </p:cNvPr>
          <p:cNvSpPr>
            <a:spLocks noGrp="1"/>
          </p:cNvSpPr>
          <p:nvPr>
            <p:ph type="sldNum" sz="quarter" idx="12"/>
          </p:nvPr>
        </p:nvSpPr>
        <p:spPr/>
        <p:txBody>
          <a:bodyPr/>
          <a:lstStyle>
            <a:lvl1pPr>
              <a:defRPr/>
            </a:lvl1pPr>
          </a:lstStyle>
          <a:p>
            <a:pPr>
              <a:defRPr/>
            </a:pPr>
            <a:fld id="{1FEAAB4F-6F55-4FEB-AE45-28DFCE9CEA66}" type="slidenum">
              <a:rPr lang="de-DE"/>
              <a:pPr>
                <a:defRPr/>
              </a:pPr>
              <a:t>‹Nr.›</a:t>
            </a:fld>
            <a:endParaRPr lang="de-DE"/>
          </a:p>
        </p:txBody>
      </p:sp>
    </p:spTree>
    <p:extLst>
      <p:ext uri="{BB962C8B-B14F-4D97-AF65-F5344CB8AC3E}">
        <p14:creationId xmlns:p14="http://schemas.microsoft.com/office/powerpoint/2010/main" val="2184793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09D145A8-A4EF-477F-A523-7A596C82A48B}"/>
              </a:ext>
            </a:extLst>
          </p:cNvPr>
          <p:cNvSpPr>
            <a:spLocks noGrp="1"/>
          </p:cNvSpPr>
          <p:nvPr>
            <p:ph type="dt" sz="half" idx="10"/>
          </p:nvPr>
        </p:nvSpPr>
        <p:spPr/>
        <p:txBody>
          <a:bodyPr/>
          <a:lstStyle>
            <a:lvl1pPr>
              <a:defRPr/>
            </a:lvl1pPr>
          </a:lstStyle>
          <a:p>
            <a:pPr>
              <a:defRPr/>
            </a:pPr>
            <a:fld id="{F1B523EC-44EB-42D2-BEF7-7B99C2BA22C2}" type="datetimeFigureOut">
              <a:rPr lang="de-DE"/>
              <a:pPr>
                <a:defRPr/>
              </a:pPr>
              <a:t>13.06.2024</a:t>
            </a:fld>
            <a:endParaRPr lang="de-DE"/>
          </a:p>
        </p:txBody>
      </p:sp>
      <p:sp>
        <p:nvSpPr>
          <p:cNvPr id="3" name="Fußzeilenplatzhalter 4">
            <a:extLst>
              <a:ext uri="{FF2B5EF4-FFF2-40B4-BE49-F238E27FC236}">
                <a16:creationId xmlns:a16="http://schemas.microsoft.com/office/drawing/2014/main" id="{D98DCEBA-04B8-497A-BF1C-70D3984F4C6B}"/>
              </a:ext>
            </a:extLst>
          </p:cNvPr>
          <p:cNvSpPr>
            <a:spLocks noGrp="1"/>
          </p:cNvSpPr>
          <p:nvPr>
            <p:ph type="ftr" sz="quarter" idx="11"/>
          </p:nvPr>
        </p:nvSpPr>
        <p:spPr/>
        <p:txBody>
          <a:bodyPr/>
          <a:lstStyle>
            <a:lvl1pPr>
              <a:defRPr/>
            </a:lvl1pPr>
          </a:lstStyle>
          <a:p>
            <a:pPr>
              <a:defRPr/>
            </a:pPr>
            <a:endParaRPr lang="de-DE"/>
          </a:p>
        </p:txBody>
      </p:sp>
      <p:sp>
        <p:nvSpPr>
          <p:cNvPr id="4" name="Foliennummernplatzhalter 5">
            <a:extLst>
              <a:ext uri="{FF2B5EF4-FFF2-40B4-BE49-F238E27FC236}">
                <a16:creationId xmlns:a16="http://schemas.microsoft.com/office/drawing/2014/main" id="{7FD85218-8AE8-488A-9982-E558142F833C}"/>
              </a:ext>
            </a:extLst>
          </p:cNvPr>
          <p:cNvSpPr>
            <a:spLocks noGrp="1"/>
          </p:cNvSpPr>
          <p:nvPr>
            <p:ph type="sldNum" sz="quarter" idx="12"/>
          </p:nvPr>
        </p:nvSpPr>
        <p:spPr/>
        <p:txBody>
          <a:bodyPr/>
          <a:lstStyle>
            <a:lvl1pPr>
              <a:defRPr/>
            </a:lvl1pPr>
          </a:lstStyle>
          <a:p>
            <a:pPr>
              <a:defRPr/>
            </a:pPr>
            <a:fld id="{896D6851-72B8-433A-A19B-F26212068D33}" type="slidenum">
              <a:rPr lang="de-DE"/>
              <a:pPr>
                <a:defRPr/>
              </a:pPr>
              <a:t>‹Nr.›</a:t>
            </a:fld>
            <a:endParaRPr lang="de-DE"/>
          </a:p>
        </p:txBody>
      </p:sp>
    </p:spTree>
    <p:extLst>
      <p:ext uri="{BB962C8B-B14F-4D97-AF65-F5344CB8AC3E}">
        <p14:creationId xmlns:p14="http://schemas.microsoft.com/office/powerpoint/2010/main" val="3730850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3">
            <a:extLst>
              <a:ext uri="{FF2B5EF4-FFF2-40B4-BE49-F238E27FC236}">
                <a16:creationId xmlns:a16="http://schemas.microsoft.com/office/drawing/2014/main" id="{151061CB-DB39-4E15-BA83-6F01AA900179}"/>
              </a:ext>
            </a:extLst>
          </p:cNvPr>
          <p:cNvSpPr>
            <a:spLocks noGrp="1"/>
          </p:cNvSpPr>
          <p:nvPr>
            <p:ph type="dt" sz="half" idx="10"/>
          </p:nvPr>
        </p:nvSpPr>
        <p:spPr/>
        <p:txBody>
          <a:bodyPr/>
          <a:lstStyle>
            <a:lvl1pPr>
              <a:defRPr/>
            </a:lvl1pPr>
          </a:lstStyle>
          <a:p>
            <a:pPr>
              <a:defRPr/>
            </a:pPr>
            <a:fld id="{F1C7C46A-CCEA-4E44-AC2B-4939879B6F5A}" type="datetimeFigureOut">
              <a:rPr lang="de-DE"/>
              <a:pPr>
                <a:defRPr/>
              </a:pPr>
              <a:t>13.06.2024</a:t>
            </a:fld>
            <a:endParaRPr lang="de-DE"/>
          </a:p>
        </p:txBody>
      </p:sp>
      <p:sp>
        <p:nvSpPr>
          <p:cNvPr id="6" name="Fußzeilenplatzhalter 4">
            <a:extLst>
              <a:ext uri="{FF2B5EF4-FFF2-40B4-BE49-F238E27FC236}">
                <a16:creationId xmlns:a16="http://schemas.microsoft.com/office/drawing/2014/main" id="{02118327-1BA5-4BF2-B39C-89E17DD4655F}"/>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DB25FFD0-9F92-481A-9574-B102F0B71F31}"/>
              </a:ext>
            </a:extLst>
          </p:cNvPr>
          <p:cNvSpPr>
            <a:spLocks noGrp="1"/>
          </p:cNvSpPr>
          <p:nvPr>
            <p:ph type="sldNum" sz="quarter" idx="12"/>
          </p:nvPr>
        </p:nvSpPr>
        <p:spPr/>
        <p:txBody>
          <a:bodyPr/>
          <a:lstStyle>
            <a:lvl1pPr>
              <a:defRPr/>
            </a:lvl1pPr>
          </a:lstStyle>
          <a:p>
            <a:pPr>
              <a:defRPr/>
            </a:pPr>
            <a:fld id="{A50F2E27-D9B8-4856-926D-35734DC118C5}" type="slidenum">
              <a:rPr lang="de-DE"/>
              <a:pPr>
                <a:defRPr/>
              </a:pPr>
              <a:t>‹Nr.›</a:t>
            </a:fld>
            <a:endParaRPr lang="de-DE"/>
          </a:p>
        </p:txBody>
      </p:sp>
    </p:spTree>
    <p:extLst>
      <p:ext uri="{BB962C8B-B14F-4D97-AF65-F5344CB8AC3E}">
        <p14:creationId xmlns:p14="http://schemas.microsoft.com/office/powerpoint/2010/main" val="2797527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3">
            <a:extLst>
              <a:ext uri="{FF2B5EF4-FFF2-40B4-BE49-F238E27FC236}">
                <a16:creationId xmlns:a16="http://schemas.microsoft.com/office/drawing/2014/main" id="{F544564F-41AA-4ABB-A977-5B1F4B9E3100}"/>
              </a:ext>
            </a:extLst>
          </p:cNvPr>
          <p:cNvSpPr>
            <a:spLocks noGrp="1"/>
          </p:cNvSpPr>
          <p:nvPr>
            <p:ph type="dt" sz="half" idx="10"/>
          </p:nvPr>
        </p:nvSpPr>
        <p:spPr/>
        <p:txBody>
          <a:bodyPr/>
          <a:lstStyle>
            <a:lvl1pPr>
              <a:defRPr/>
            </a:lvl1pPr>
          </a:lstStyle>
          <a:p>
            <a:pPr>
              <a:defRPr/>
            </a:pPr>
            <a:fld id="{21587412-7019-44E8-B63F-20C67949EAE8}" type="datetimeFigureOut">
              <a:rPr lang="de-DE"/>
              <a:pPr>
                <a:defRPr/>
              </a:pPr>
              <a:t>13.06.2024</a:t>
            </a:fld>
            <a:endParaRPr lang="de-DE"/>
          </a:p>
        </p:txBody>
      </p:sp>
      <p:sp>
        <p:nvSpPr>
          <p:cNvPr id="6" name="Fußzeilenplatzhalter 4">
            <a:extLst>
              <a:ext uri="{FF2B5EF4-FFF2-40B4-BE49-F238E27FC236}">
                <a16:creationId xmlns:a16="http://schemas.microsoft.com/office/drawing/2014/main" id="{24D00E5A-3283-4F26-906A-F1BEEC6A5374}"/>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7066AE32-BEB9-4572-B6E1-257EDE87FEC1}"/>
              </a:ext>
            </a:extLst>
          </p:cNvPr>
          <p:cNvSpPr>
            <a:spLocks noGrp="1"/>
          </p:cNvSpPr>
          <p:nvPr>
            <p:ph type="sldNum" sz="quarter" idx="12"/>
          </p:nvPr>
        </p:nvSpPr>
        <p:spPr/>
        <p:txBody>
          <a:bodyPr/>
          <a:lstStyle>
            <a:lvl1pPr>
              <a:defRPr/>
            </a:lvl1pPr>
          </a:lstStyle>
          <a:p>
            <a:pPr>
              <a:defRPr/>
            </a:pPr>
            <a:fld id="{8EF3AA05-A304-47FA-BC2F-AD9CD38845EA}" type="slidenum">
              <a:rPr lang="de-DE"/>
              <a:pPr>
                <a:defRPr/>
              </a:pPr>
              <a:t>‹Nr.›</a:t>
            </a:fld>
            <a:endParaRPr lang="de-DE"/>
          </a:p>
        </p:txBody>
      </p:sp>
    </p:spTree>
    <p:extLst>
      <p:ext uri="{BB962C8B-B14F-4D97-AF65-F5344CB8AC3E}">
        <p14:creationId xmlns:p14="http://schemas.microsoft.com/office/powerpoint/2010/main" val="15921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elplatzhalter 1">
            <a:extLst>
              <a:ext uri="{FF2B5EF4-FFF2-40B4-BE49-F238E27FC236}">
                <a16:creationId xmlns:a16="http://schemas.microsoft.com/office/drawing/2014/main" id="{C5B9CC66-A154-4064-B37E-17081C84FEAF}"/>
              </a:ext>
            </a:extLst>
          </p:cNvPr>
          <p:cNvSpPr>
            <a:spLocks noGrp="1"/>
          </p:cNvSpPr>
          <p:nvPr>
            <p:ph type="title"/>
          </p:nvPr>
        </p:nvSpPr>
        <p:spPr bwMode="auto">
          <a:xfrm>
            <a:off x="838200" y="365125"/>
            <a:ext cx="91598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dirty="0"/>
              <a:t>Titelmasterformat durch Klicken bearbeiten</a:t>
            </a:r>
          </a:p>
        </p:txBody>
      </p:sp>
      <p:sp>
        <p:nvSpPr>
          <p:cNvPr id="1027" name="Textplatzhalter 2">
            <a:extLst>
              <a:ext uri="{FF2B5EF4-FFF2-40B4-BE49-F238E27FC236}">
                <a16:creationId xmlns:a16="http://schemas.microsoft.com/office/drawing/2014/main" id="{11339379-E2ED-48C5-BFCD-AEBEBFE1F0E9}"/>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dirty="0"/>
              <a:t>Formatvorlagen des Textmasters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4" name="Datumsplatzhalter 3">
            <a:extLst>
              <a:ext uri="{FF2B5EF4-FFF2-40B4-BE49-F238E27FC236}">
                <a16:creationId xmlns:a16="http://schemas.microsoft.com/office/drawing/2014/main" id="{77CEB2A1-7FCF-4D0D-BF59-067BE728B6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871FEC44-4997-4035-B84C-06E2A2BF3354}" type="datetimeFigureOut">
              <a:rPr lang="de-DE"/>
              <a:pPr>
                <a:defRPr/>
              </a:pPr>
              <a:t>13.06.2024</a:t>
            </a:fld>
            <a:endParaRPr lang="de-DE"/>
          </a:p>
        </p:txBody>
      </p:sp>
      <p:sp>
        <p:nvSpPr>
          <p:cNvPr id="5" name="Fußzeilenplatzhalter 4">
            <a:extLst>
              <a:ext uri="{FF2B5EF4-FFF2-40B4-BE49-F238E27FC236}">
                <a16:creationId xmlns:a16="http://schemas.microsoft.com/office/drawing/2014/main" id="{790CBB7C-BD60-4748-A5B9-0189DA7056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de-DE"/>
          </a:p>
        </p:txBody>
      </p:sp>
      <p:sp>
        <p:nvSpPr>
          <p:cNvPr id="6" name="Foliennummernplatzhalter 5">
            <a:extLst>
              <a:ext uri="{FF2B5EF4-FFF2-40B4-BE49-F238E27FC236}">
                <a16:creationId xmlns:a16="http://schemas.microsoft.com/office/drawing/2014/main" id="{99472BFD-9478-4F4D-A5BB-E4A48605D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57E1F6C4-9F76-436C-A89D-020C8FEE40C7}" type="slidenum">
              <a:rPr lang="de-DE"/>
              <a:pPr>
                <a:defRPr/>
              </a:pPr>
              <a:t>‹Nr.›</a:t>
            </a:fld>
            <a:endParaRPr lang="de-DE"/>
          </a:p>
        </p:txBody>
      </p:sp>
      <p:pic>
        <p:nvPicPr>
          <p:cNvPr id="1031" name="Grafik 6">
            <a:extLst>
              <a:ext uri="{FF2B5EF4-FFF2-40B4-BE49-F238E27FC236}">
                <a16:creationId xmlns:a16="http://schemas.microsoft.com/office/drawing/2014/main" id="{D40343DA-589F-46BD-8DC8-714AE77E717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2028488" y="0"/>
            <a:ext cx="1635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Grafik 7">
            <a:extLst>
              <a:ext uri="{FF2B5EF4-FFF2-40B4-BE49-F238E27FC236}">
                <a16:creationId xmlns:a16="http://schemas.microsoft.com/office/drawing/2014/main" id="{813BEBE0-38BB-486C-B420-AAEE6F9C60A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447338" y="361950"/>
            <a:ext cx="1131887"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8"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20" r:id="rId12"/>
  </p:sldLayoutIdLst>
  <p:txStyles>
    <p:titleStyle>
      <a:lvl1pPr algn="l" rtl="0" eaLnBrk="0" fontAlgn="base" hangingPunct="0">
        <a:lnSpc>
          <a:spcPct val="90000"/>
        </a:lnSpc>
        <a:spcBef>
          <a:spcPct val="0"/>
        </a:spcBef>
        <a:spcAft>
          <a:spcPct val="0"/>
        </a:spcAft>
        <a:defRPr sz="4400" kern="1200">
          <a:solidFill>
            <a:srgbClr val="002060"/>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002060"/>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002060"/>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002060"/>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002060"/>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00206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elplatzhalter 1">
            <a:extLst>
              <a:ext uri="{FF2B5EF4-FFF2-40B4-BE49-F238E27FC236}">
                <a16:creationId xmlns:a16="http://schemas.microsoft.com/office/drawing/2014/main" id="{EAAE319A-D011-46A6-B0D5-E101D7298567}"/>
              </a:ext>
            </a:extLst>
          </p:cNvPr>
          <p:cNvSpPr>
            <a:spLocks noGrp="1"/>
          </p:cNvSpPr>
          <p:nvPr>
            <p:ph type="title"/>
          </p:nvPr>
        </p:nvSpPr>
        <p:spPr bwMode="auto">
          <a:xfrm>
            <a:off x="838200" y="365125"/>
            <a:ext cx="91598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2051" name="Textplatzhalter 2">
            <a:extLst>
              <a:ext uri="{FF2B5EF4-FFF2-40B4-BE49-F238E27FC236}">
                <a16:creationId xmlns:a16="http://schemas.microsoft.com/office/drawing/2014/main" id="{264BCF8E-AA81-4C45-BBFC-8217891A4875}"/>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Formatvorlagen des Textmasters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4" name="Datumsplatzhalter 3">
            <a:extLst>
              <a:ext uri="{FF2B5EF4-FFF2-40B4-BE49-F238E27FC236}">
                <a16:creationId xmlns:a16="http://schemas.microsoft.com/office/drawing/2014/main" id="{FE0C7DDD-910B-4FB8-8AB2-E5BC942733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F9E7E0A2-F03E-4C8C-A3C4-871FB4F4B1CE}" type="datetimeFigureOut">
              <a:rPr lang="de-DE"/>
              <a:pPr>
                <a:defRPr/>
              </a:pPr>
              <a:t>13.06.2024</a:t>
            </a:fld>
            <a:endParaRPr lang="de-DE"/>
          </a:p>
        </p:txBody>
      </p:sp>
      <p:sp>
        <p:nvSpPr>
          <p:cNvPr id="5" name="Fußzeilenplatzhalter 4">
            <a:extLst>
              <a:ext uri="{FF2B5EF4-FFF2-40B4-BE49-F238E27FC236}">
                <a16:creationId xmlns:a16="http://schemas.microsoft.com/office/drawing/2014/main" id="{39D57A57-DF03-4FC3-8417-824AE28C37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de-DE"/>
          </a:p>
        </p:txBody>
      </p:sp>
      <p:sp>
        <p:nvSpPr>
          <p:cNvPr id="6" name="Foliennummernplatzhalter 5">
            <a:extLst>
              <a:ext uri="{FF2B5EF4-FFF2-40B4-BE49-F238E27FC236}">
                <a16:creationId xmlns:a16="http://schemas.microsoft.com/office/drawing/2014/main" id="{3FDF471C-1329-4CB5-89DD-A07DB33154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B657EDE-884F-497D-8B62-1540D1370D83}" type="slidenum">
              <a:rPr lang="de-DE"/>
              <a:pPr>
                <a:defRPr/>
              </a:pPr>
              <a:t>‹Nr.›</a:t>
            </a:fld>
            <a:endParaRPr lang="de-DE"/>
          </a:p>
        </p:txBody>
      </p:sp>
      <p:pic>
        <p:nvPicPr>
          <p:cNvPr id="2055" name="Grafik 6">
            <a:extLst>
              <a:ext uri="{FF2B5EF4-FFF2-40B4-BE49-F238E27FC236}">
                <a16:creationId xmlns:a16="http://schemas.microsoft.com/office/drawing/2014/main" id="{CF4E279A-07CC-45A6-8099-DBB2F44FF7D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2028488" y="0"/>
            <a:ext cx="1635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9"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3">
            <a:extLst>
              <a:ext uri="{FF2B5EF4-FFF2-40B4-BE49-F238E27FC236}">
                <a16:creationId xmlns:a16="http://schemas.microsoft.com/office/drawing/2014/main" id="{A4E976BF-FEE7-457C-84F5-27AE06346FC6}"/>
              </a:ext>
            </a:extLst>
          </p:cNvPr>
          <p:cNvSpPr>
            <a:spLocks noGrp="1"/>
          </p:cNvSpPr>
          <p:nvPr>
            <p:ph type="ctrTitle"/>
          </p:nvPr>
        </p:nvSpPr>
        <p:spPr>
          <a:xfrm>
            <a:off x="385762" y="352425"/>
            <a:ext cx="9727502" cy="1116013"/>
          </a:xfrm>
        </p:spPr>
        <p:txBody>
          <a:bodyPr/>
          <a:lstStyle/>
          <a:p>
            <a:pPr eaLnBrk="1" hangingPunct="1"/>
            <a:r>
              <a:rPr lang="de-DE" altLang="de-DE" sz="2800" b="1" dirty="0"/>
              <a:t>Gesundheits- und Sozialversicherungsschutz von Live-ins in Deutschland: Überblick über zentrale Aspekte</a:t>
            </a:r>
          </a:p>
        </p:txBody>
      </p:sp>
      <p:sp>
        <p:nvSpPr>
          <p:cNvPr id="6147" name="Untertitel 4">
            <a:extLst>
              <a:ext uri="{FF2B5EF4-FFF2-40B4-BE49-F238E27FC236}">
                <a16:creationId xmlns:a16="http://schemas.microsoft.com/office/drawing/2014/main" id="{C5816059-3EFF-4993-BF8E-D23B04894C05}"/>
              </a:ext>
            </a:extLst>
          </p:cNvPr>
          <p:cNvSpPr>
            <a:spLocks noGrp="1"/>
          </p:cNvSpPr>
          <p:nvPr>
            <p:ph type="subTitle" idx="1"/>
          </p:nvPr>
        </p:nvSpPr>
        <p:spPr>
          <a:xfrm>
            <a:off x="385762" y="1539875"/>
            <a:ext cx="11551133" cy="433388"/>
          </a:xfrm>
        </p:spPr>
        <p:txBody>
          <a:bodyPr/>
          <a:lstStyle/>
          <a:p>
            <a:pPr eaLnBrk="1" hangingPunct="1"/>
            <a:r>
              <a:rPr lang="de-DE" altLang="de-DE" b="1" dirty="0"/>
              <a:t>Prof. Dr. Claudia Maria Hofmann</a:t>
            </a:r>
          </a:p>
          <a:p>
            <a:pPr eaLnBrk="1" hangingPunct="1"/>
            <a:r>
              <a:rPr lang="de-DE" altLang="de-DE" sz="1600" dirty="0"/>
              <a:t>Lehrstuhl für Öffentliches Recht und Europäisches Sozialrecht mit Schwerpunkt in der interdisziplinären Sozialrechtsforschung, Europa-Universität Viadrina Frankfurt (Oder)</a:t>
            </a:r>
          </a:p>
        </p:txBody>
      </p:sp>
    </p:spTree>
  </p:cSld>
  <p:clrMapOvr>
    <a:masterClrMapping/>
  </p:clrMapOvr>
  <p:transition spd="slow" advClick="0" advTm="7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F54158-9107-448F-A5CC-A1F745A6E746}"/>
              </a:ext>
            </a:extLst>
          </p:cNvPr>
          <p:cNvSpPr>
            <a:spLocks noGrp="1"/>
          </p:cNvSpPr>
          <p:nvPr>
            <p:ph type="title"/>
          </p:nvPr>
        </p:nvSpPr>
        <p:spPr/>
        <p:txBody>
          <a:bodyPr/>
          <a:lstStyle/>
          <a:p>
            <a:r>
              <a:rPr lang="de-DE" dirty="0" err="1"/>
              <a:t>Arbeitgebendenmodell</a:t>
            </a:r>
            <a:endParaRPr lang="de-DE" dirty="0"/>
          </a:p>
        </p:txBody>
      </p:sp>
      <p:sp>
        <p:nvSpPr>
          <p:cNvPr id="3" name="Inhaltsplatzhalter 2">
            <a:extLst>
              <a:ext uri="{FF2B5EF4-FFF2-40B4-BE49-F238E27FC236}">
                <a16:creationId xmlns:a16="http://schemas.microsoft.com/office/drawing/2014/main" id="{6886FDE4-6A67-43DD-9D1A-34408DA20679}"/>
              </a:ext>
            </a:extLst>
          </p:cNvPr>
          <p:cNvSpPr>
            <a:spLocks noGrp="1"/>
          </p:cNvSpPr>
          <p:nvPr>
            <p:ph idx="1"/>
          </p:nvPr>
        </p:nvSpPr>
        <p:spPr>
          <a:xfrm>
            <a:off x="838200" y="1976846"/>
            <a:ext cx="10628376" cy="4200117"/>
          </a:xfrm>
        </p:spPr>
        <p:txBody>
          <a:bodyPr/>
          <a:lstStyle/>
          <a:p>
            <a:pPr marL="0" indent="0">
              <a:buNone/>
            </a:pPr>
            <a:r>
              <a:rPr lang="de-DE" sz="2400" b="1" dirty="0" err="1"/>
              <a:t>Betreute:r</a:t>
            </a:r>
            <a:r>
              <a:rPr lang="de-DE" sz="2400" b="1" dirty="0"/>
              <a:t> oder </a:t>
            </a:r>
            <a:r>
              <a:rPr lang="de-DE" sz="2400" b="1" dirty="0" err="1"/>
              <a:t>Angehörige:r</a:t>
            </a:r>
            <a:r>
              <a:rPr lang="de-DE" sz="2400" b="1" dirty="0"/>
              <a:t> als </a:t>
            </a:r>
            <a:r>
              <a:rPr lang="de-DE" sz="2400" b="1" dirty="0" err="1"/>
              <a:t>Arbeitgeber:in</a:t>
            </a:r>
            <a:r>
              <a:rPr lang="de-DE" sz="2400" b="1" dirty="0"/>
              <a:t> der Live-in-Kraft</a:t>
            </a:r>
            <a:endParaRPr lang="de-DE" sz="2400" dirty="0"/>
          </a:p>
          <a:p>
            <a:pPr marL="0" indent="0">
              <a:buNone/>
            </a:pPr>
            <a:r>
              <a:rPr lang="de-DE" sz="2400" dirty="0">
                <a:sym typeface="Wingdings" panose="05000000000000000000" pitchFamily="2" charset="2"/>
              </a:rPr>
              <a:t> </a:t>
            </a:r>
            <a:r>
              <a:rPr lang="de-DE" sz="2400" dirty="0"/>
              <a:t>Live-in-Kraft ist als in Deutschland Beschäftigte i.S.v. § 7 Abs. 1 SGB IV  sozialversicherungspflichtig </a:t>
            </a:r>
          </a:p>
          <a:p>
            <a:pPr marL="0" indent="0">
              <a:buNone/>
            </a:pPr>
            <a:r>
              <a:rPr lang="de-DE" sz="2400" dirty="0">
                <a:sym typeface="Wingdings" panose="05000000000000000000" pitchFamily="2" charset="2"/>
              </a:rPr>
              <a:t> Absicherung im Bereich Krankheit, Pflege, Arbeitslosigkeit, Alter und Unfall</a:t>
            </a:r>
          </a:p>
          <a:p>
            <a:pPr marL="0" indent="0">
              <a:buNone/>
            </a:pPr>
            <a:r>
              <a:rPr lang="de-DE" sz="2400" dirty="0">
                <a:sym typeface="Wingdings" panose="05000000000000000000" pitchFamily="2" charset="2"/>
              </a:rPr>
              <a:t> Problem: Abgrenzung zur Selbständigkeit (dazu sogleich)</a:t>
            </a:r>
            <a:br>
              <a:rPr lang="de-DE" sz="2400" dirty="0"/>
            </a:br>
            <a:br>
              <a:rPr lang="de-DE" sz="2400" dirty="0"/>
            </a:br>
            <a:endParaRPr lang="de-DE" sz="2400" dirty="0"/>
          </a:p>
          <a:p>
            <a:endParaRPr lang="de-DE" sz="2400" dirty="0"/>
          </a:p>
        </p:txBody>
      </p:sp>
    </p:spTree>
    <p:extLst>
      <p:ext uri="{BB962C8B-B14F-4D97-AF65-F5344CB8AC3E}">
        <p14:creationId xmlns:p14="http://schemas.microsoft.com/office/powerpoint/2010/main" val="964239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F54158-9107-448F-A5CC-A1F745A6E746}"/>
              </a:ext>
            </a:extLst>
          </p:cNvPr>
          <p:cNvSpPr>
            <a:spLocks noGrp="1"/>
          </p:cNvSpPr>
          <p:nvPr>
            <p:ph type="title"/>
          </p:nvPr>
        </p:nvSpPr>
        <p:spPr/>
        <p:txBody>
          <a:bodyPr/>
          <a:lstStyle/>
          <a:p>
            <a:r>
              <a:rPr lang="de-DE" dirty="0"/>
              <a:t>Entsendemodell</a:t>
            </a:r>
          </a:p>
        </p:txBody>
      </p:sp>
      <p:sp>
        <p:nvSpPr>
          <p:cNvPr id="3" name="Inhaltsplatzhalter 2">
            <a:extLst>
              <a:ext uri="{FF2B5EF4-FFF2-40B4-BE49-F238E27FC236}">
                <a16:creationId xmlns:a16="http://schemas.microsoft.com/office/drawing/2014/main" id="{6886FDE4-6A67-43DD-9D1A-34408DA20679}"/>
              </a:ext>
            </a:extLst>
          </p:cNvPr>
          <p:cNvSpPr>
            <a:spLocks noGrp="1"/>
          </p:cNvSpPr>
          <p:nvPr>
            <p:ph idx="1"/>
          </p:nvPr>
        </p:nvSpPr>
        <p:spPr>
          <a:xfrm>
            <a:off x="838200" y="1976846"/>
            <a:ext cx="10783824" cy="4200117"/>
          </a:xfrm>
        </p:spPr>
        <p:txBody>
          <a:bodyPr/>
          <a:lstStyle/>
          <a:p>
            <a:pPr marL="0" indent="0">
              <a:buNone/>
            </a:pPr>
            <a:r>
              <a:rPr lang="de-DE" sz="2200" b="1" dirty="0"/>
              <a:t>Live-in-Kraft als </a:t>
            </a:r>
            <a:r>
              <a:rPr lang="de-DE" sz="2200" b="1" dirty="0" err="1"/>
              <a:t>Beschäftigte:r</a:t>
            </a:r>
            <a:r>
              <a:rPr lang="de-DE" sz="2200" b="1" dirty="0"/>
              <a:t> eines ausländischen Unternehmens </a:t>
            </a:r>
          </a:p>
          <a:p>
            <a:pPr marL="0" indent="0">
              <a:buNone/>
            </a:pPr>
            <a:r>
              <a:rPr lang="de-DE" sz="2200" dirty="0">
                <a:sym typeface="Wingdings" panose="05000000000000000000" pitchFamily="2" charset="2"/>
              </a:rPr>
              <a:t></a:t>
            </a:r>
            <a:r>
              <a:rPr lang="de-DE" sz="2200" dirty="0"/>
              <a:t> sofern Voraussetzungen der Entsendung vorliegen, Fortgeltung des Sozialrechts des Entsendestaats nach Art.12 Abs. 1 VO (EG) 883/2004 (Abgrenzung Art. 13 VO 883/2004)</a:t>
            </a:r>
          </a:p>
          <a:p>
            <a:pPr marL="0" indent="0">
              <a:buNone/>
            </a:pPr>
            <a:r>
              <a:rPr lang="de-DE" sz="2200" dirty="0">
                <a:sym typeface="Wingdings" panose="05000000000000000000" pitchFamily="2" charset="2"/>
              </a:rPr>
              <a:t></a:t>
            </a:r>
            <a:r>
              <a:rPr lang="de-DE" sz="2200" dirty="0"/>
              <a:t> beachte insb. die Voraussetzung der gewöhnlichen Tätigkeit des AG im Entsendestaat, die Frage der Weisungsgebundenheit sowie das Ablöseverbot (nach 1. Ablösung: Art. 11 Abs. 3 </a:t>
            </a:r>
            <a:r>
              <a:rPr lang="de-DE" sz="2200" dirty="0" err="1"/>
              <a:t>lit</a:t>
            </a:r>
            <a:r>
              <a:rPr lang="de-DE" sz="2200" dirty="0"/>
              <a:t>. a) VO (EG) 883/2004); Ausnahme nach Art. 16 Abs. 1 VO (EG) 883/2004 möglich</a:t>
            </a:r>
          </a:p>
          <a:p>
            <a:pPr marL="0" indent="0">
              <a:buNone/>
            </a:pPr>
            <a:r>
              <a:rPr lang="de-DE" sz="2200" dirty="0">
                <a:sym typeface="Wingdings" panose="05000000000000000000" pitchFamily="2" charset="2"/>
              </a:rPr>
              <a:t></a:t>
            </a:r>
            <a:r>
              <a:rPr lang="de-DE" sz="2200" dirty="0"/>
              <a:t> A1-Bescheinigung erforderlich</a:t>
            </a:r>
          </a:p>
          <a:p>
            <a:pPr marL="0" indent="0">
              <a:buNone/>
            </a:pPr>
            <a:r>
              <a:rPr lang="de-DE" sz="2200" dirty="0">
                <a:sym typeface="Wingdings" panose="05000000000000000000" pitchFamily="2" charset="2"/>
              </a:rPr>
              <a:t></a:t>
            </a:r>
            <a:r>
              <a:rPr lang="de-DE" sz="2200" dirty="0"/>
              <a:t> Beispiel der polnische Dienstverträge (</a:t>
            </a:r>
            <a:r>
              <a:rPr lang="de-DE" sz="2200" i="1" dirty="0" err="1"/>
              <a:t>umowa</a:t>
            </a:r>
            <a:r>
              <a:rPr lang="de-DE" sz="2200" i="1" dirty="0"/>
              <a:t> </a:t>
            </a:r>
            <a:r>
              <a:rPr lang="de-DE" sz="2200" i="1" dirty="0" err="1"/>
              <a:t>zlecenia</a:t>
            </a:r>
            <a:r>
              <a:rPr lang="de-DE" sz="2200" dirty="0"/>
              <a:t>): Rechtswirklichkeit lässt sich kaum als Entsendungskonstellation darstellen; in Betracht kommt Arbeitnehmerüberlassung, dann aber Erlaubnis erforderlich</a:t>
            </a:r>
          </a:p>
        </p:txBody>
      </p:sp>
    </p:spTree>
    <p:extLst>
      <p:ext uri="{BB962C8B-B14F-4D97-AF65-F5344CB8AC3E}">
        <p14:creationId xmlns:p14="http://schemas.microsoft.com/office/powerpoint/2010/main" val="3743011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F54158-9107-448F-A5CC-A1F745A6E746}"/>
              </a:ext>
            </a:extLst>
          </p:cNvPr>
          <p:cNvSpPr>
            <a:spLocks noGrp="1"/>
          </p:cNvSpPr>
          <p:nvPr>
            <p:ph type="title"/>
          </p:nvPr>
        </p:nvSpPr>
        <p:spPr/>
        <p:txBody>
          <a:bodyPr/>
          <a:lstStyle/>
          <a:p>
            <a:r>
              <a:rPr lang="de-DE" dirty="0" err="1"/>
              <a:t>Selbständigenmodell</a:t>
            </a:r>
            <a:endParaRPr lang="de-DE" dirty="0"/>
          </a:p>
        </p:txBody>
      </p:sp>
      <p:sp>
        <p:nvSpPr>
          <p:cNvPr id="3" name="Inhaltsplatzhalter 2">
            <a:extLst>
              <a:ext uri="{FF2B5EF4-FFF2-40B4-BE49-F238E27FC236}">
                <a16:creationId xmlns:a16="http://schemas.microsoft.com/office/drawing/2014/main" id="{6886FDE4-6A67-43DD-9D1A-34408DA20679}"/>
              </a:ext>
            </a:extLst>
          </p:cNvPr>
          <p:cNvSpPr>
            <a:spLocks noGrp="1"/>
          </p:cNvSpPr>
          <p:nvPr>
            <p:ph idx="1"/>
          </p:nvPr>
        </p:nvSpPr>
        <p:spPr/>
        <p:txBody>
          <a:bodyPr/>
          <a:lstStyle/>
          <a:p>
            <a:pPr marL="0" indent="0">
              <a:buNone/>
            </a:pPr>
            <a:r>
              <a:rPr lang="de-DE" sz="2200" b="1" dirty="0"/>
              <a:t>Live-in-Kraft ist als </a:t>
            </a:r>
            <a:r>
              <a:rPr lang="de-DE" sz="2200" b="1" dirty="0" err="1"/>
              <a:t>Selbstständige:r</a:t>
            </a:r>
            <a:r>
              <a:rPr lang="de-DE" sz="2200" b="1" dirty="0"/>
              <a:t> tätig (ggf. vermittelt über eine Agentur)</a:t>
            </a:r>
          </a:p>
          <a:p>
            <a:pPr marL="0" indent="0">
              <a:buNone/>
            </a:pPr>
            <a:r>
              <a:rPr lang="de-DE" sz="2200" b="1" dirty="0"/>
              <a:t>Variante 1: </a:t>
            </a:r>
            <a:r>
              <a:rPr lang="de-DE" sz="2200" dirty="0"/>
              <a:t>Gewerbeanmeldung in Deutschland (Art. 11 Abs. 3 </a:t>
            </a:r>
            <a:r>
              <a:rPr lang="de-DE" sz="2200" dirty="0" err="1"/>
              <a:t>lit</a:t>
            </a:r>
            <a:r>
              <a:rPr lang="de-DE" sz="2200" dirty="0"/>
              <a:t>. a) VO (EG) 883/2004 </a:t>
            </a:r>
            <a:r>
              <a:rPr lang="de-DE" sz="2200" dirty="0">
                <a:sym typeface="Wingdings" panose="05000000000000000000" pitchFamily="2" charset="2"/>
              </a:rPr>
              <a:t> Geltung deutschen Sozialrechts</a:t>
            </a:r>
            <a:endParaRPr lang="de-DE" sz="2200" dirty="0"/>
          </a:p>
          <a:p>
            <a:pPr marL="0" indent="0">
              <a:buNone/>
            </a:pPr>
            <a:r>
              <a:rPr lang="de-DE" sz="2200" dirty="0">
                <a:sym typeface="Wingdings" panose="05000000000000000000" pitchFamily="2" charset="2"/>
              </a:rPr>
              <a:t> Problem: Scheinselbständigkeit (dazu sogleich)</a:t>
            </a:r>
          </a:p>
          <a:p>
            <a:pPr marL="0" indent="0">
              <a:buNone/>
            </a:pPr>
            <a:r>
              <a:rPr lang="de-DE" sz="2200" dirty="0">
                <a:sym typeface="Wingdings" panose="05000000000000000000" pitchFamily="2" charset="2"/>
              </a:rPr>
              <a:t> Problem: soziale Absicherung </a:t>
            </a:r>
            <a:r>
              <a:rPr lang="de-DE" sz="2200" dirty="0"/>
              <a:t>(im Fall der Geltung des deutschen Sozialrechts):</a:t>
            </a:r>
            <a:endParaRPr lang="de-DE" sz="2200" dirty="0">
              <a:sym typeface="Wingdings" panose="05000000000000000000" pitchFamily="2" charset="2"/>
            </a:endParaRPr>
          </a:p>
          <a:p>
            <a:pPr marL="0" indent="0">
              <a:buNone/>
            </a:pPr>
            <a:r>
              <a:rPr lang="de-DE" sz="2200" dirty="0"/>
              <a:t>- Versicherungspflicht in der privaten Kranken- und Pflegeversicherung</a:t>
            </a:r>
          </a:p>
          <a:p>
            <a:pPr>
              <a:buFontTx/>
              <a:buChar char="-"/>
            </a:pPr>
            <a:r>
              <a:rPr lang="de-DE" sz="2200" dirty="0"/>
              <a:t>Rentenversicherung: Versicherungspflicht allenfalls im Fall des § 2 S. 1 Nr. 2 SGB VI (sofern Alten- und zugleich Krankenpflege); ferner in Fällen des § 2 S. 1 Nr. 9 SGB VI (Solo-Selbständige mit nur </a:t>
            </a:r>
            <a:r>
              <a:rPr lang="de-DE" sz="2200"/>
              <a:t>einem Auftraggeber)</a:t>
            </a:r>
            <a:endParaRPr lang="de-DE" sz="2200" dirty="0"/>
          </a:p>
          <a:p>
            <a:pPr>
              <a:buFontTx/>
              <a:buChar char="-"/>
            </a:pPr>
            <a:r>
              <a:rPr lang="de-DE" sz="2200" dirty="0"/>
              <a:t>Keine Versicherungspflicht in der Arbeitslosenversicherung</a:t>
            </a:r>
          </a:p>
          <a:p>
            <a:pPr marL="0" indent="0">
              <a:buNone/>
            </a:pPr>
            <a:endParaRPr lang="de-DE" sz="2200" dirty="0"/>
          </a:p>
        </p:txBody>
      </p:sp>
    </p:spTree>
    <p:extLst>
      <p:ext uri="{BB962C8B-B14F-4D97-AF65-F5344CB8AC3E}">
        <p14:creationId xmlns:p14="http://schemas.microsoft.com/office/powerpoint/2010/main" val="2868374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F54158-9107-448F-A5CC-A1F745A6E746}"/>
              </a:ext>
            </a:extLst>
          </p:cNvPr>
          <p:cNvSpPr>
            <a:spLocks noGrp="1"/>
          </p:cNvSpPr>
          <p:nvPr>
            <p:ph type="title"/>
          </p:nvPr>
        </p:nvSpPr>
        <p:spPr/>
        <p:txBody>
          <a:bodyPr/>
          <a:lstStyle/>
          <a:p>
            <a:r>
              <a:rPr lang="de-DE" dirty="0"/>
              <a:t>Forts.: </a:t>
            </a:r>
            <a:r>
              <a:rPr lang="de-DE" dirty="0" err="1"/>
              <a:t>Selbständigenmodell</a:t>
            </a:r>
            <a:endParaRPr lang="de-DE" dirty="0"/>
          </a:p>
        </p:txBody>
      </p:sp>
      <p:sp>
        <p:nvSpPr>
          <p:cNvPr id="3" name="Inhaltsplatzhalter 2">
            <a:extLst>
              <a:ext uri="{FF2B5EF4-FFF2-40B4-BE49-F238E27FC236}">
                <a16:creationId xmlns:a16="http://schemas.microsoft.com/office/drawing/2014/main" id="{6886FDE4-6A67-43DD-9D1A-34408DA20679}"/>
              </a:ext>
            </a:extLst>
          </p:cNvPr>
          <p:cNvSpPr>
            <a:spLocks noGrp="1"/>
          </p:cNvSpPr>
          <p:nvPr>
            <p:ph idx="1"/>
          </p:nvPr>
        </p:nvSpPr>
        <p:spPr/>
        <p:txBody>
          <a:bodyPr/>
          <a:lstStyle/>
          <a:p>
            <a:pPr marL="0" indent="0">
              <a:buNone/>
            </a:pPr>
            <a:r>
              <a:rPr lang="de-DE" sz="2200" b="1" dirty="0"/>
              <a:t>Variante 2: </a:t>
            </a:r>
            <a:r>
              <a:rPr lang="de-DE" sz="2200" dirty="0"/>
              <a:t>Gewerbeanmeldung im EU-Mitgliedsstaat (Art. 12 Abs. 2 VO (EG) 883/2004 </a:t>
            </a:r>
            <a:r>
              <a:rPr lang="de-DE" sz="2200" dirty="0">
                <a:sym typeface="Wingdings" panose="05000000000000000000" pitchFamily="2" charset="2"/>
              </a:rPr>
              <a:t> Geltung des Sozialrechts des Mitgliedstaats</a:t>
            </a:r>
            <a:endParaRPr lang="de-DE" sz="2200" dirty="0"/>
          </a:p>
          <a:p>
            <a:pPr marL="0" indent="0">
              <a:buNone/>
            </a:pPr>
            <a:r>
              <a:rPr lang="de-DE" sz="2200" dirty="0">
                <a:sym typeface="Wingdings" panose="05000000000000000000" pitchFamily="2" charset="2"/>
              </a:rPr>
              <a:t></a:t>
            </a:r>
            <a:r>
              <a:rPr lang="de-DE" sz="2200" dirty="0"/>
              <a:t> Art. 12 Abs. 2 VO (EG) 883/2004 setzt vorherige Ausübung einer ähnlichen Tätigkeit im Mitgliedstaat voraus (mind. zwei Monate); A1-Bescheinigung erforderlich</a:t>
            </a:r>
          </a:p>
        </p:txBody>
      </p:sp>
    </p:spTree>
    <p:extLst>
      <p:ext uri="{BB962C8B-B14F-4D97-AF65-F5344CB8AC3E}">
        <p14:creationId xmlns:p14="http://schemas.microsoft.com/office/powerpoint/2010/main" val="2444867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F54158-9107-448F-A5CC-A1F745A6E746}"/>
              </a:ext>
            </a:extLst>
          </p:cNvPr>
          <p:cNvSpPr>
            <a:spLocks noGrp="1"/>
          </p:cNvSpPr>
          <p:nvPr>
            <p:ph type="title"/>
          </p:nvPr>
        </p:nvSpPr>
        <p:spPr/>
        <p:txBody>
          <a:bodyPr/>
          <a:lstStyle/>
          <a:p>
            <a:r>
              <a:rPr lang="de-DE" dirty="0"/>
              <a:t>Problem: Scheinselbständigkeit</a:t>
            </a:r>
          </a:p>
        </p:txBody>
      </p:sp>
      <p:sp>
        <p:nvSpPr>
          <p:cNvPr id="3" name="Inhaltsplatzhalter 2">
            <a:extLst>
              <a:ext uri="{FF2B5EF4-FFF2-40B4-BE49-F238E27FC236}">
                <a16:creationId xmlns:a16="http://schemas.microsoft.com/office/drawing/2014/main" id="{6886FDE4-6A67-43DD-9D1A-34408DA20679}"/>
              </a:ext>
            </a:extLst>
          </p:cNvPr>
          <p:cNvSpPr>
            <a:spLocks noGrp="1"/>
          </p:cNvSpPr>
          <p:nvPr>
            <p:ph idx="1"/>
          </p:nvPr>
        </p:nvSpPr>
        <p:spPr>
          <a:xfrm>
            <a:off x="838200" y="1690688"/>
            <a:ext cx="11259312" cy="4486275"/>
          </a:xfrm>
        </p:spPr>
        <p:txBody>
          <a:bodyPr/>
          <a:lstStyle/>
          <a:p>
            <a:pPr marL="0" indent="0">
              <a:buNone/>
            </a:pPr>
            <a:r>
              <a:rPr lang="de-DE" sz="2100" b="1" dirty="0">
                <a:sym typeface="Wingdings" panose="05000000000000000000" pitchFamily="2" charset="2"/>
              </a:rPr>
              <a:t>BSG v. </a:t>
            </a:r>
            <a:r>
              <a:rPr lang="pt-BR" sz="2100" b="1" dirty="0"/>
              <a:t>28.09.2011 - B 12 R 17/09 R (Hauswirtschaftliche Betreuung): </a:t>
            </a:r>
            <a:r>
              <a:rPr lang="pt-BR" sz="2100" dirty="0"/>
              <a:t>Betonung der für eine Arbeitnehmerin </a:t>
            </a:r>
            <a:r>
              <a:rPr lang="pt-BR" sz="2100" b="1" i="1" dirty="0"/>
              <a:t>untypischen Handlungsspielräume</a:t>
            </a:r>
          </a:p>
          <a:p>
            <a:pPr marL="0" indent="0">
              <a:buNone/>
            </a:pPr>
            <a:r>
              <a:rPr lang="de-DE" sz="2100" dirty="0"/>
              <a:t>Ähnlich: </a:t>
            </a:r>
            <a:r>
              <a:rPr lang="de-DE" sz="2100" b="1" dirty="0"/>
              <a:t>LSG Mecklenburg-Vorpommern v. 18.2.2015 – L 7 R 225/11 (hauswirtschaftliche Seniorenbetreuerin): </a:t>
            </a:r>
            <a:r>
              <a:rPr lang="de-DE" sz="2100" dirty="0"/>
              <a:t>für einen Arbeitnehmer </a:t>
            </a:r>
            <a:r>
              <a:rPr lang="de-DE" sz="2100" b="1" i="1" dirty="0"/>
              <a:t>uncharakteristische Handlungsspielräume </a:t>
            </a:r>
          </a:p>
          <a:p>
            <a:pPr marL="0" indent="0">
              <a:buNone/>
            </a:pPr>
            <a:r>
              <a:rPr lang="de-DE" sz="2100" dirty="0"/>
              <a:t>„Die Klägerin war nämlich insoweit bei der Planung ihrer Arbeitsaufgaben im Wesentlichen frei. Sie konnte entscheiden, wann sie die Einkäufe tätigte, konnte entscheiden, welche Gerichte sie kocht, hatte keine zeitlichen Vorgaben hinsichtlich der Erledigung der Wäsche oder des Putzens der Wohnung. […] Direkte Weisungen von der dementen Beigeladenen zu 1. hat sie auch nicht erhalten. […] Soweit es um die Vereinbarung von Arztterminen ging, ist nur der grobe Rahmen abgesprochen worden, die konkrete terminliche Vereinbarung hat die Klägerin dann selbst eigenständig vorgenommen. Über die Verwendung des ihr vom Betreuer zur Verfügung gestellten Haushaltsgeldes konnte die Klägerin frei entscheiden; größere Einkäufe sind dann zusammen mit dem Betreuer vorgenommen worden.“</a:t>
            </a:r>
            <a:endParaRPr lang="de-DE" sz="2100" dirty="0">
              <a:sym typeface="Wingdings" panose="05000000000000000000" pitchFamily="2" charset="2"/>
            </a:endParaRPr>
          </a:p>
          <a:p>
            <a:endParaRPr lang="de-DE" sz="2100" dirty="0"/>
          </a:p>
        </p:txBody>
      </p:sp>
    </p:spTree>
    <p:extLst>
      <p:ext uri="{BB962C8B-B14F-4D97-AF65-F5344CB8AC3E}">
        <p14:creationId xmlns:p14="http://schemas.microsoft.com/office/powerpoint/2010/main" val="260101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2AD027-648C-4D16-93CF-43B63C8824CF}"/>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BEBBBF8A-857C-408F-B2DC-98D28B9523E4}"/>
              </a:ext>
            </a:extLst>
          </p:cNvPr>
          <p:cNvSpPr>
            <a:spLocks noGrp="1"/>
          </p:cNvSpPr>
          <p:nvPr>
            <p:ph idx="1"/>
          </p:nvPr>
        </p:nvSpPr>
        <p:spPr/>
        <p:txBody>
          <a:bodyPr/>
          <a:lstStyle/>
          <a:p>
            <a:pPr marL="0" indent="0">
              <a:buNone/>
            </a:pPr>
            <a:r>
              <a:rPr lang="de-DE" sz="2400" b="1" dirty="0"/>
              <a:t>BSG </a:t>
            </a:r>
            <a:r>
              <a:rPr lang="pt-BR" sz="2400" b="1" dirty="0"/>
              <a:t>v. 7.6.2019 - B 12 R 6/18 R (Honorarpflegekräfte) </a:t>
            </a:r>
            <a:r>
              <a:rPr lang="pt-BR" sz="2400" dirty="0"/>
              <a:t>sowie </a:t>
            </a:r>
            <a:r>
              <a:rPr lang="pt-BR" sz="2400" b="1" dirty="0"/>
              <a:t>BSG v.</a:t>
            </a:r>
            <a:r>
              <a:rPr lang="de-DE" sz="2400" b="1" dirty="0"/>
              <a:t> 20.7.2023 - B 12 R 15/21 R (Ein-Personen-Gesellschaft)</a:t>
            </a:r>
            <a:r>
              <a:rPr lang="de-DE" sz="2400" dirty="0"/>
              <a:t>:</a:t>
            </a:r>
            <a:endParaRPr lang="pt-BR" sz="2400" dirty="0"/>
          </a:p>
          <a:p>
            <a:r>
              <a:rPr lang="de-DE" sz="2400" dirty="0"/>
              <a:t>regulatorischen Rahmenbedingungen bringen im Regelfall die Eingliederung von Pflegefachkräften in die Organisations- und Weisungsstruktur der stationären Pflegeeinrichtung mit sich</a:t>
            </a:r>
          </a:p>
          <a:p>
            <a:r>
              <a:rPr lang="de-DE" sz="2400" dirty="0"/>
              <a:t>Tätigkeit der Pflegekräfte erfordert gewisse Freiräume bei der Aufgabenerledigung; diese sprechen aber nicht gegen eine Eingliederung in einen fremden Betriebsablauf</a:t>
            </a:r>
          </a:p>
        </p:txBody>
      </p:sp>
    </p:spTree>
    <p:extLst>
      <p:ext uri="{BB962C8B-B14F-4D97-AF65-F5344CB8AC3E}">
        <p14:creationId xmlns:p14="http://schemas.microsoft.com/office/powerpoint/2010/main" val="547300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F54158-9107-448F-A5CC-A1F745A6E746}"/>
              </a:ext>
            </a:extLst>
          </p:cNvPr>
          <p:cNvSpPr>
            <a:spLocks noGrp="1"/>
          </p:cNvSpPr>
          <p:nvPr>
            <p:ph type="title"/>
          </p:nvPr>
        </p:nvSpPr>
        <p:spPr/>
        <p:txBody>
          <a:bodyPr/>
          <a:lstStyle/>
          <a:p>
            <a:endParaRPr lang="de-DE" dirty="0"/>
          </a:p>
        </p:txBody>
      </p:sp>
      <p:sp>
        <p:nvSpPr>
          <p:cNvPr id="3" name="Inhaltsplatzhalter 2">
            <a:extLst>
              <a:ext uri="{FF2B5EF4-FFF2-40B4-BE49-F238E27FC236}">
                <a16:creationId xmlns:a16="http://schemas.microsoft.com/office/drawing/2014/main" id="{6886FDE4-6A67-43DD-9D1A-34408DA20679}"/>
              </a:ext>
            </a:extLst>
          </p:cNvPr>
          <p:cNvSpPr>
            <a:spLocks noGrp="1"/>
          </p:cNvSpPr>
          <p:nvPr>
            <p:ph idx="1"/>
          </p:nvPr>
        </p:nvSpPr>
        <p:spPr>
          <a:xfrm>
            <a:off x="838200" y="1690688"/>
            <a:ext cx="10701528" cy="4486275"/>
          </a:xfrm>
        </p:spPr>
        <p:txBody>
          <a:bodyPr/>
          <a:lstStyle/>
          <a:p>
            <a:pPr marL="0" indent="0">
              <a:buNone/>
            </a:pPr>
            <a:r>
              <a:rPr lang="de-DE" sz="2300" b="1" dirty="0"/>
              <a:t>SG Reutlingen v. 10.5.2019, AZ: S 3 R 2446/16 (24-Stunden-Pflege)</a:t>
            </a:r>
            <a:r>
              <a:rPr lang="de-DE" sz="2300" dirty="0"/>
              <a:t>: „Vorliegend handelt es sich um einen Fall der 24-Stunden-Pflege, die von einem Zusammenleben der Pflegebedürftigen und der Pflegekräfte geprägt war. Die Pflegekräfte waren </a:t>
            </a:r>
            <a:r>
              <a:rPr lang="de-DE" sz="2300" b="1" i="1" dirty="0"/>
              <a:t>in die Arbeitsabläufe des für sie fremden Haushalts der Frau H. eingebunden</a:t>
            </a:r>
            <a:r>
              <a:rPr lang="de-DE" sz="2300" dirty="0"/>
              <a:t>. Die wesentlichen Arbeitsmittel wurden ebenfalls vom Haushalt gestellt. </a:t>
            </a:r>
            <a:r>
              <a:rPr lang="de-DE" sz="2300" b="1" i="1" dirty="0"/>
              <a:t>Die Pflegebedürftige hat faktisch den Inhalt der Tätigkeit der drei Pflegekräfte bestimmt. Es liegt eine abhängige Beschäftigung vor. </a:t>
            </a:r>
          </a:p>
          <a:p>
            <a:pPr marL="0" indent="0">
              <a:buNone/>
            </a:pPr>
            <a:r>
              <a:rPr lang="de-DE" sz="2300" dirty="0"/>
              <a:t>Gegen eine selbständige Tätigkeit spricht ferner, dass die drei Pflegekräfte keine eigene Betriebsstätte besessen haben und kein eigenes Kapital einsetzen mussten. Sie trugen daher kein nennenswertes unternehmerisches Risiko. Aufgrund der fest vereinbarten Vergütung hatten sie aber auch keine nennenswerten Gewinnchancen, die für eine selbständige Tätigkeit typisch wären.“</a:t>
            </a:r>
            <a:br>
              <a:rPr lang="de-DE" sz="2300" dirty="0"/>
            </a:br>
            <a:br>
              <a:rPr lang="de-DE" sz="2300" dirty="0"/>
            </a:br>
            <a:endParaRPr lang="de-DE" sz="2300" dirty="0"/>
          </a:p>
          <a:p>
            <a:endParaRPr lang="de-DE" sz="2300" dirty="0"/>
          </a:p>
        </p:txBody>
      </p:sp>
    </p:spTree>
    <p:extLst>
      <p:ext uri="{BB962C8B-B14F-4D97-AF65-F5344CB8AC3E}">
        <p14:creationId xmlns:p14="http://schemas.microsoft.com/office/powerpoint/2010/main" val="3578435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F54158-9107-448F-A5CC-A1F745A6E746}"/>
              </a:ext>
            </a:extLst>
          </p:cNvPr>
          <p:cNvSpPr>
            <a:spLocks noGrp="1"/>
          </p:cNvSpPr>
          <p:nvPr>
            <p:ph type="title"/>
          </p:nvPr>
        </p:nvSpPr>
        <p:spPr/>
        <p:txBody>
          <a:bodyPr/>
          <a:lstStyle/>
          <a:p>
            <a:r>
              <a:rPr lang="de-DE" dirty="0"/>
              <a:t>Überlassungsmodell</a:t>
            </a:r>
          </a:p>
        </p:txBody>
      </p:sp>
      <p:sp>
        <p:nvSpPr>
          <p:cNvPr id="3" name="Inhaltsplatzhalter 2">
            <a:extLst>
              <a:ext uri="{FF2B5EF4-FFF2-40B4-BE49-F238E27FC236}">
                <a16:creationId xmlns:a16="http://schemas.microsoft.com/office/drawing/2014/main" id="{6886FDE4-6A67-43DD-9D1A-34408DA20679}"/>
              </a:ext>
            </a:extLst>
          </p:cNvPr>
          <p:cNvSpPr>
            <a:spLocks noGrp="1"/>
          </p:cNvSpPr>
          <p:nvPr>
            <p:ph idx="1"/>
          </p:nvPr>
        </p:nvSpPr>
        <p:spPr/>
        <p:txBody>
          <a:bodyPr/>
          <a:lstStyle/>
          <a:p>
            <a:pPr marL="0" indent="0">
              <a:buNone/>
            </a:pPr>
            <a:r>
              <a:rPr lang="de-DE" sz="2200" b="1" dirty="0"/>
              <a:t>Arbeitnehmerüberlassung der bei einem in- oder ausländischen Unternehmen beschäftigen Live-in-Kraft</a:t>
            </a:r>
          </a:p>
          <a:p>
            <a:pPr marL="0" indent="0">
              <a:buNone/>
            </a:pPr>
            <a:r>
              <a:rPr lang="de-DE" sz="2200" dirty="0">
                <a:sym typeface="Wingdings" panose="05000000000000000000" pitchFamily="2" charset="2"/>
              </a:rPr>
              <a:t> </a:t>
            </a:r>
            <a:r>
              <a:rPr lang="de-DE" sz="2200" dirty="0"/>
              <a:t>Erlaubnis zur Arbeitnehmerüberlassung erforderlich</a:t>
            </a:r>
          </a:p>
          <a:p>
            <a:pPr marL="0" indent="0">
              <a:buNone/>
            </a:pPr>
            <a:r>
              <a:rPr lang="de-DE" sz="2200" dirty="0">
                <a:sym typeface="Wingdings" panose="05000000000000000000" pitchFamily="2" charset="2"/>
              </a:rPr>
              <a:t> </a:t>
            </a:r>
            <a:r>
              <a:rPr lang="de-DE" sz="2200" dirty="0" err="1"/>
              <a:t>Entleiher:in</a:t>
            </a:r>
            <a:r>
              <a:rPr lang="de-DE" sz="2200" dirty="0"/>
              <a:t> ist – im Gegensatz zu Entsendung – weisungsberechtigt</a:t>
            </a:r>
          </a:p>
          <a:p>
            <a:pPr marL="0" indent="0">
              <a:buNone/>
            </a:pPr>
            <a:r>
              <a:rPr lang="de-DE" sz="2200" dirty="0">
                <a:sym typeface="Wingdings" panose="05000000000000000000" pitchFamily="2" charset="2"/>
              </a:rPr>
              <a:t> </a:t>
            </a:r>
            <a:r>
              <a:rPr lang="de-DE" sz="2200" dirty="0"/>
              <a:t>Bei grenzüberschreitenden Kontexten: </a:t>
            </a:r>
          </a:p>
          <a:p>
            <a:pPr lvl="1">
              <a:buFont typeface="Symbol" panose="05050102010706020507" pitchFamily="18" charset="2"/>
              <a:buChar char="-"/>
            </a:pPr>
            <a:r>
              <a:rPr lang="de-DE" sz="2200" dirty="0"/>
              <a:t>§ 12 Abs. 1 VO (EG) 883/2004 findet entsprechende Anwendung, wenn dessen Voraussetzungen vorliegen; A1-Bescheinigung erforderlich</a:t>
            </a:r>
          </a:p>
          <a:p>
            <a:pPr lvl="1">
              <a:buFont typeface="Symbol" panose="05050102010706020507" pitchFamily="18" charset="2"/>
              <a:buChar char="-"/>
            </a:pPr>
            <a:r>
              <a:rPr lang="de-DE" sz="2200" dirty="0"/>
              <a:t>Im Fall der illegalen Arbeitnehmerüberlassung: Bindungswirkung der A1-Bescheinigung, sofern kein Widerruf bzw. keine Korrektur; Rechtslage bei Fehlen der A1-Bescheinigung umstritten (überzeugend: Beitragspflicht in der dt. Sozialversicherung, insb. bei Annahme einer intendierten Umgehung)</a:t>
            </a:r>
          </a:p>
          <a:p>
            <a:endParaRPr lang="de-DE" sz="2200" dirty="0"/>
          </a:p>
        </p:txBody>
      </p:sp>
    </p:spTree>
    <p:extLst>
      <p:ext uri="{BB962C8B-B14F-4D97-AF65-F5344CB8AC3E}">
        <p14:creationId xmlns:p14="http://schemas.microsoft.com/office/powerpoint/2010/main" val="2722522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7E2A11-2D8B-42A5-8CFC-BCA0543FE038}"/>
              </a:ext>
            </a:extLst>
          </p:cNvPr>
          <p:cNvSpPr>
            <a:spLocks noGrp="1"/>
          </p:cNvSpPr>
          <p:nvPr>
            <p:ph type="title"/>
          </p:nvPr>
        </p:nvSpPr>
        <p:spPr/>
        <p:txBody>
          <a:bodyPr/>
          <a:lstStyle/>
          <a:p>
            <a:r>
              <a:rPr lang="de-DE" dirty="0"/>
              <a:t>III. Gesundheitsschutz</a:t>
            </a:r>
          </a:p>
        </p:txBody>
      </p:sp>
      <p:graphicFrame>
        <p:nvGraphicFramePr>
          <p:cNvPr id="4" name="Inhaltsplatzhalter 3">
            <a:extLst>
              <a:ext uri="{FF2B5EF4-FFF2-40B4-BE49-F238E27FC236}">
                <a16:creationId xmlns:a16="http://schemas.microsoft.com/office/drawing/2014/main" id="{EEF07535-F487-4828-9D41-B0EA10124CB1}"/>
              </a:ext>
            </a:extLst>
          </p:cNvPr>
          <p:cNvGraphicFramePr>
            <a:graphicFrameLocks noGrp="1"/>
          </p:cNvGraphicFramePr>
          <p:nvPr>
            <p:ph idx="1"/>
            <p:extLst>
              <p:ext uri="{D42A27DB-BD31-4B8C-83A1-F6EECF244321}">
                <p14:modId xmlns:p14="http://schemas.microsoft.com/office/powerpoint/2010/main" val="1302532305"/>
              </p:ext>
            </p:extLst>
          </p:nvPr>
        </p:nvGraphicFramePr>
        <p:xfrm>
          <a:off x="838200" y="1976846"/>
          <a:ext cx="5160264" cy="45160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Grafik 4">
            <a:extLst>
              <a:ext uri="{FF2B5EF4-FFF2-40B4-BE49-F238E27FC236}">
                <a16:creationId xmlns:a16="http://schemas.microsoft.com/office/drawing/2014/main" id="{62A9D51E-7399-4D37-BB9B-F948276CEEB1}"/>
              </a:ext>
            </a:extLst>
          </p:cNvPr>
          <p:cNvPicPr>
            <a:picLocks noChangeAspect="1"/>
          </p:cNvPicPr>
          <p:nvPr/>
        </p:nvPicPr>
        <p:blipFill>
          <a:blip r:embed="rId7"/>
          <a:stretch>
            <a:fillRect/>
          </a:stretch>
        </p:blipFill>
        <p:spPr>
          <a:xfrm>
            <a:off x="6193538" y="2543315"/>
            <a:ext cx="5494277" cy="3949560"/>
          </a:xfrm>
          <a:prstGeom prst="rect">
            <a:avLst/>
          </a:prstGeom>
        </p:spPr>
      </p:pic>
      <p:sp>
        <p:nvSpPr>
          <p:cNvPr id="6" name="Textfeld 5">
            <a:extLst>
              <a:ext uri="{FF2B5EF4-FFF2-40B4-BE49-F238E27FC236}">
                <a16:creationId xmlns:a16="http://schemas.microsoft.com/office/drawing/2014/main" id="{FC301A27-D52E-4153-8763-A36E168FACAE}"/>
              </a:ext>
            </a:extLst>
          </p:cNvPr>
          <p:cNvSpPr txBox="1"/>
          <p:nvPr/>
        </p:nvSpPr>
        <p:spPr>
          <a:xfrm>
            <a:off x="6193538" y="1976846"/>
            <a:ext cx="4910328" cy="461665"/>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Rösler et al. 2024 (</a:t>
            </a:r>
            <a:r>
              <a:rPr lang="de-DE" sz="2400" dirty="0" err="1">
                <a:latin typeface="Arial" panose="020B0604020202020204" pitchFamily="34" charset="0"/>
                <a:cs typeface="Arial" panose="020B0604020202020204" pitchFamily="34" charset="0"/>
              </a:rPr>
              <a:t>BAuA</a:t>
            </a:r>
            <a:r>
              <a:rPr lang="de-DE"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20697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ED5B4B-3416-4025-8CFC-E64B6419B29E}"/>
              </a:ext>
            </a:extLst>
          </p:cNvPr>
          <p:cNvSpPr>
            <a:spLocks noGrp="1"/>
          </p:cNvSpPr>
          <p:nvPr>
            <p:ph type="title"/>
          </p:nvPr>
        </p:nvSpPr>
        <p:spPr/>
        <p:txBody>
          <a:bodyPr/>
          <a:lstStyle/>
          <a:p>
            <a:r>
              <a:rPr lang="de-DE" sz="3500" dirty="0"/>
              <a:t>ILO-Übereinkommen 189 über menschenwürdige Arbeit für Hausangestellte</a:t>
            </a:r>
          </a:p>
        </p:txBody>
      </p:sp>
      <p:sp>
        <p:nvSpPr>
          <p:cNvPr id="3" name="Inhaltsplatzhalter 2">
            <a:extLst>
              <a:ext uri="{FF2B5EF4-FFF2-40B4-BE49-F238E27FC236}">
                <a16:creationId xmlns:a16="http://schemas.microsoft.com/office/drawing/2014/main" id="{3301351D-7CE4-4F78-9EE4-9F84A37B8C33}"/>
              </a:ext>
            </a:extLst>
          </p:cNvPr>
          <p:cNvSpPr>
            <a:spLocks noGrp="1"/>
          </p:cNvSpPr>
          <p:nvPr>
            <p:ph idx="1"/>
          </p:nvPr>
        </p:nvSpPr>
        <p:spPr/>
        <p:txBody>
          <a:bodyPr/>
          <a:lstStyle/>
          <a:p>
            <a:r>
              <a:rPr lang="de-DE" sz="2200" dirty="0"/>
              <a:t>Art. 1: Im Sinne dieses Übereinkommens: a) bezeichnet der Ausdruck „hauswirtschaftliche Arbeit“ Arbeit, die in einem oder mehreren Haushalten oder für einen oder mehrere Haushalte durchgeführt wird; b) bezeichnet der Ausdruck „Hausangestellter“ jede Person, die im Rahmen eines Arbeitsverhältnisses hauswirtschaftliche Arbeit verrichtet;</a:t>
            </a:r>
          </a:p>
          <a:p>
            <a:r>
              <a:rPr lang="de-DE" sz="2200" dirty="0"/>
              <a:t>Artikel 13 Abs. 1: Jeder Hausangestellte hat das Recht auf eine sichere und gesunde Arbeitsumgebung. Jedes Mitglied hat in Übereinstimmung mit den innerstaatlichen Rechtsvorschriften und der innerstaatlichen Praxis unter gebührender Berücksichtigung der besonderen Merkmale der hauswirtschaftlichen Arbeit wirksame Maßnahmen zu ergreifen, um die Sicherheit und Gesundheit der Hausangestellten bei der Arbeit sicherzustellen</a:t>
            </a:r>
          </a:p>
          <a:p>
            <a:r>
              <a:rPr lang="de-DE" sz="2200" dirty="0"/>
              <a:t>Ausnahmeklausel: Anwendung des § 18 Abs. 1 Nr. 3 ArbZG auf Live-ins wird in der Literatur überwiegend verneint </a:t>
            </a:r>
          </a:p>
        </p:txBody>
      </p:sp>
    </p:spTree>
    <p:extLst>
      <p:ext uri="{BB962C8B-B14F-4D97-AF65-F5344CB8AC3E}">
        <p14:creationId xmlns:p14="http://schemas.microsoft.com/office/powerpoint/2010/main" val="3007202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76FFEC-010E-425C-80EE-9F07CBB3EE8D}"/>
              </a:ext>
            </a:extLst>
          </p:cNvPr>
          <p:cNvSpPr>
            <a:spLocks noGrp="1"/>
          </p:cNvSpPr>
          <p:nvPr>
            <p:ph type="title"/>
          </p:nvPr>
        </p:nvSpPr>
        <p:spPr/>
        <p:txBody>
          <a:bodyPr/>
          <a:lstStyle/>
          <a:p>
            <a:r>
              <a:rPr lang="de-DE" dirty="0"/>
              <a:t>Überblick</a:t>
            </a:r>
          </a:p>
        </p:txBody>
      </p:sp>
      <p:sp>
        <p:nvSpPr>
          <p:cNvPr id="3" name="Inhaltsplatzhalter 2">
            <a:extLst>
              <a:ext uri="{FF2B5EF4-FFF2-40B4-BE49-F238E27FC236}">
                <a16:creationId xmlns:a16="http://schemas.microsoft.com/office/drawing/2014/main" id="{7771C1A2-DDC1-451F-859E-70B82F36AEE9}"/>
              </a:ext>
            </a:extLst>
          </p:cNvPr>
          <p:cNvSpPr>
            <a:spLocks noGrp="1"/>
          </p:cNvSpPr>
          <p:nvPr>
            <p:ph idx="1"/>
          </p:nvPr>
        </p:nvSpPr>
        <p:spPr/>
        <p:txBody>
          <a:bodyPr/>
          <a:lstStyle/>
          <a:p>
            <a:pPr marL="571500" indent="-571500">
              <a:buFont typeface="+mj-lt"/>
              <a:buAutoNum type="romanUcPeriod"/>
            </a:pPr>
            <a:r>
              <a:rPr lang="de-DE" dirty="0"/>
              <a:t>Kontext</a:t>
            </a:r>
          </a:p>
          <a:p>
            <a:pPr marL="1028700" lvl="1" indent="-571500">
              <a:buFont typeface="+mj-lt"/>
              <a:buAutoNum type="arabicPeriod"/>
            </a:pPr>
            <a:r>
              <a:rPr lang="de-DE" dirty="0"/>
              <a:t>Konfligierende Interessenlage auf dem „grauen Markt“ Pflege</a:t>
            </a:r>
          </a:p>
          <a:p>
            <a:pPr marL="1028700" lvl="1" indent="-571500">
              <a:buFont typeface="+mj-lt"/>
              <a:buAutoNum type="arabicPeriod"/>
            </a:pPr>
            <a:r>
              <a:rPr lang="de-DE" dirty="0"/>
              <a:t>Pflege: Eine Frage der Definition…</a:t>
            </a:r>
          </a:p>
          <a:p>
            <a:pPr marL="571500" indent="-571500">
              <a:buFont typeface="+mj-lt"/>
              <a:buAutoNum type="romanUcPeriod"/>
            </a:pPr>
            <a:r>
              <a:rPr lang="de-DE" dirty="0"/>
              <a:t>Die Ausgestaltungsmodelle aus Sicht des Sozialrechts</a:t>
            </a:r>
          </a:p>
          <a:p>
            <a:pPr marL="571500" indent="-571500">
              <a:buFont typeface="+mj-lt"/>
              <a:buAutoNum type="romanUcPeriod"/>
            </a:pPr>
            <a:r>
              <a:rPr lang="de-DE" dirty="0"/>
              <a:t>Gesundheitsschutz</a:t>
            </a:r>
          </a:p>
          <a:p>
            <a:pPr marL="1028700" lvl="1" indent="-571500">
              <a:buFont typeface="+mj-lt"/>
              <a:buAutoNum type="arabicPeriod"/>
            </a:pPr>
            <a:r>
              <a:rPr lang="de-DE" dirty="0"/>
              <a:t>Völkerrechtliche Ebene</a:t>
            </a:r>
          </a:p>
          <a:p>
            <a:pPr marL="1028700" lvl="1" indent="-571500">
              <a:buFont typeface="+mj-lt"/>
              <a:buAutoNum type="arabicPeriod"/>
            </a:pPr>
            <a:r>
              <a:rPr lang="de-DE" dirty="0"/>
              <a:t>Europäische Ebene</a:t>
            </a:r>
          </a:p>
        </p:txBody>
      </p:sp>
    </p:spTree>
    <p:extLst>
      <p:ext uri="{BB962C8B-B14F-4D97-AF65-F5344CB8AC3E}">
        <p14:creationId xmlns:p14="http://schemas.microsoft.com/office/powerpoint/2010/main" val="4315358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5ED0F7-6DE0-473F-9A9D-08A6EC989503}"/>
              </a:ext>
            </a:extLst>
          </p:cNvPr>
          <p:cNvSpPr>
            <a:spLocks noGrp="1"/>
          </p:cNvSpPr>
          <p:nvPr>
            <p:ph type="title"/>
          </p:nvPr>
        </p:nvSpPr>
        <p:spPr/>
        <p:txBody>
          <a:bodyPr/>
          <a:lstStyle/>
          <a:p>
            <a:r>
              <a:rPr lang="de-DE" dirty="0"/>
              <a:t>Europäische Ebene</a:t>
            </a:r>
          </a:p>
        </p:txBody>
      </p:sp>
      <p:sp>
        <p:nvSpPr>
          <p:cNvPr id="3" name="Inhaltsplatzhalter 2">
            <a:extLst>
              <a:ext uri="{FF2B5EF4-FFF2-40B4-BE49-F238E27FC236}">
                <a16:creationId xmlns:a16="http://schemas.microsoft.com/office/drawing/2014/main" id="{B54E8441-4FA7-47EF-829C-9851D3936F15}"/>
              </a:ext>
            </a:extLst>
          </p:cNvPr>
          <p:cNvSpPr>
            <a:spLocks noGrp="1"/>
          </p:cNvSpPr>
          <p:nvPr>
            <p:ph idx="1"/>
          </p:nvPr>
        </p:nvSpPr>
        <p:spPr/>
        <p:txBody>
          <a:bodyPr/>
          <a:lstStyle/>
          <a:p>
            <a:pPr marL="0" indent="0">
              <a:buNone/>
            </a:pPr>
            <a:r>
              <a:rPr lang="de-DE" sz="2200" dirty="0"/>
              <a:t>Mitteilung der Kommission zur </a:t>
            </a:r>
            <a:r>
              <a:rPr lang="de-DE" sz="2200" b="1" dirty="0"/>
              <a:t>Europäischen Strategie für Pflege und Betreuung</a:t>
            </a:r>
            <a:r>
              <a:rPr lang="de-DE" sz="2200" dirty="0"/>
              <a:t>, KOM(2022) 440: besonderer Hinweis darauf, dass Hausangestellte (oftmals Frauen und häufig mit Migrationshintergrund) einigen der schlechtesten Arbeitsbedingungen ausgesetzt sind, die es unter den Langzeitpflegekräften gibt </a:t>
            </a:r>
            <a:endParaRPr lang="de-DE" sz="2200" dirty="0">
              <a:sym typeface="Wingdings" panose="05000000000000000000" pitchFamily="2" charset="2"/>
            </a:endParaRPr>
          </a:p>
          <a:p>
            <a:pPr>
              <a:buFont typeface="Wingdings" panose="05000000000000000000" pitchFamily="2" charset="2"/>
              <a:buChar char="Ø"/>
            </a:pPr>
            <a:r>
              <a:rPr lang="de-DE" sz="2200" i="1" dirty="0"/>
              <a:t> „Die Mitgliedstaaten sollen Lücken bei </a:t>
            </a:r>
            <a:r>
              <a:rPr lang="de-DE" sz="2200" b="1" i="1" dirty="0"/>
              <a:t>der Umsetzung und Durchsetzung des EU-Besitzstands im Bereich des Arbeitsrechts und der Arbeitsbedingungen im Pflegesektor schließen </a:t>
            </a:r>
            <a:r>
              <a:rPr lang="de-DE" sz="2200" i="1" dirty="0"/>
              <a:t>und das </a:t>
            </a:r>
            <a:r>
              <a:rPr lang="de-DE" sz="2200" b="1" i="1" dirty="0"/>
              <a:t>IAO-Übereinkommen 189 über Hausangestellte </a:t>
            </a:r>
            <a:r>
              <a:rPr lang="de-DE" sz="2200" i="1" dirty="0"/>
              <a:t>ratifizieren und umsetzen. Die Kommission fordert die Mitgliedstaaten ferner auf, </a:t>
            </a:r>
            <a:r>
              <a:rPr lang="de-DE" sz="2200" b="1" i="1" dirty="0"/>
              <a:t>Maßnahmen zu ergreifen, um die besondere Situation von Hausangestellten und im Haushalt lebenden Pflegekräften zu formalisieren und zu regulieren.“</a:t>
            </a:r>
            <a:endParaRPr lang="de-DE" sz="2200" dirty="0"/>
          </a:p>
        </p:txBody>
      </p:sp>
    </p:spTree>
    <p:extLst>
      <p:ext uri="{BB962C8B-B14F-4D97-AF65-F5344CB8AC3E}">
        <p14:creationId xmlns:p14="http://schemas.microsoft.com/office/powerpoint/2010/main" val="1683533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5ED0F7-6DE0-473F-9A9D-08A6EC989503}"/>
              </a:ext>
            </a:extLst>
          </p:cNvPr>
          <p:cNvSpPr>
            <a:spLocks noGrp="1"/>
          </p:cNvSpPr>
          <p:nvPr>
            <p:ph type="title"/>
          </p:nvPr>
        </p:nvSpPr>
        <p:spPr/>
        <p:txBody>
          <a:bodyPr/>
          <a:lstStyle/>
          <a:p>
            <a:r>
              <a:rPr lang="de-DE" dirty="0"/>
              <a:t>Europäische Ebene</a:t>
            </a:r>
          </a:p>
        </p:txBody>
      </p:sp>
      <p:sp>
        <p:nvSpPr>
          <p:cNvPr id="3" name="Inhaltsplatzhalter 2">
            <a:extLst>
              <a:ext uri="{FF2B5EF4-FFF2-40B4-BE49-F238E27FC236}">
                <a16:creationId xmlns:a16="http://schemas.microsoft.com/office/drawing/2014/main" id="{B54E8441-4FA7-47EF-829C-9851D3936F15}"/>
              </a:ext>
            </a:extLst>
          </p:cNvPr>
          <p:cNvSpPr>
            <a:spLocks noGrp="1"/>
          </p:cNvSpPr>
          <p:nvPr>
            <p:ph idx="1"/>
          </p:nvPr>
        </p:nvSpPr>
        <p:spPr>
          <a:xfrm>
            <a:off x="219456" y="1976846"/>
            <a:ext cx="11649456" cy="4200117"/>
          </a:xfrm>
        </p:spPr>
        <p:txBody>
          <a:bodyPr/>
          <a:lstStyle/>
          <a:p>
            <a:pPr marL="0" indent="0">
              <a:buNone/>
            </a:pPr>
            <a:r>
              <a:rPr lang="de-DE" sz="2000" dirty="0"/>
              <a:t>Empfehlung des Rats v. 8.12.2022 über Zugang zu erschwinglicher und hochwertiger Langzeitpflege:</a:t>
            </a:r>
          </a:p>
          <a:p>
            <a:pPr>
              <a:buFont typeface="Wingdings" panose="05000000000000000000" pitchFamily="2" charset="2"/>
              <a:buChar char="Ø"/>
            </a:pPr>
            <a:r>
              <a:rPr lang="de-DE" sz="2000" dirty="0"/>
              <a:t>„Es wird empfohlen, dass die Mitgliedstaaten hochwertige Beschäftigung und faire Arbeitsbedingungen in der Langzeitpflege unterstützen, insbesondere indem sie […] c) sich der Herausforderungen annehmen, denen </a:t>
            </a:r>
            <a:r>
              <a:rPr lang="de-DE" sz="2000" b="1" dirty="0"/>
              <a:t>schutzbedürftige Gruppen von Arbeitskräften wie Langzeitpflege leistende Hausangestellte, im Haushalt lebende Pflegekräfte und ausländische Pflegekräfte</a:t>
            </a:r>
            <a:r>
              <a:rPr lang="de-DE" sz="2000" dirty="0"/>
              <a:t> gegenüberstehen, etwa durch </a:t>
            </a:r>
            <a:r>
              <a:rPr lang="de-DE" sz="2000" b="1" dirty="0"/>
              <a:t>wirksame Regulierung und Professionalisierung dieser Art von Pflegearbeit.</a:t>
            </a:r>
            <a:r>
              <a:rPr lang="de-DE" sz="2000" dirty="0"/>
              <a:t> </a:t>
            </a:r>
          </a:p>
          <a:p>
            <a:pPr>
              <a:buFont typeface="Wingdings" panose="05000000000000000000" pitchFamily="2" charset="2"/>
              <a:buChar char="Ø"/>
            </a:pPr>
            <a:r>
              <a:rPr lang="de-DE" sz="2000" dirty="0"/>
              <a:t> Es wird empfohlen, dass die Mitgliedstaaten — gegebenenfalls zusammen mit den Sozialpartnern, den Anbietern von Langzeitpflege und anderen Interessenträgern — die Professionalisierung der Pflege verbessern und den Qualifikationsbedarf und den Arbeitskräftemangel in der Langzeitpflege angehen, indem sie […] c) </a:t>
            </a:r>
            <a:r>
              <a:rPr lang="de-DE" sz="2000" b="1" dirty="0"/>
              <a:t>nicht angemeldeten Langzeitpflegekräften den Weg in ein reguläres Beschäftigungsverhältnis ermöglichen</a:t>
            </a:r>
            <a:r>
              <a:rPr lang="de-DE" sz="2000" dirty="0"/>
              <a:t>; […] e) berufliche Standards dadurch stärken, dass — auch unqualifizierten und geringqualifizierten — Langzeitpfle­gekräften ein </a:t>
            </a:r>
            <a:r>
              <a:rPr lang="de-DE" sz="2000" b="1" dirty="0"/>
              <a:t>attraktiver Berufsstatus sowie berufliche Perspektiven und angemessener Sozialschutz </a:t>
            </a:r>
            <a:r>
              <a:rPr lang="de-DE" sz="2000" dirty="0"/>
              <a:t>geboten werden.“ </a:t>
            </a:r>
            <a:br>
              <a:rPr lang="de-DE" sz="2000" dirty="0"/>
            </a:br>
            <a:br>
              <a:rPr lang="de-DE" sz="2000" dirty="0"/>
            </a:br>
            <a:br>
              <a:rPr lang="de-DE" sz="2000" dirty="0"/>
            </a:br>
            <a:br>
              <a:rPr lang="de-DE" sz="2000" dirty="0"/>
            </a:br>
            <a:br>
              <a:rPr lang="de-DE" sz="2000" dirty="0"/>
            </a:br>
            <a:endParaRPr lang="de-DE" sz="2000" dirty="0"/>
          </a:p>
        </p:txBody>
      </p:sp>
    </p:spTree>
    <p:extLst>
      <p:ext uri="{BB962C8B-B14F-4D97-AF65-F5344CB8AC3E}">
        <p14:creationId xmlns:p14="http://schemas.microsoft.com/office/powerpoint/2010/main" val="169967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5C8148-DEA1-4FBC-93D7-C5B17B3AFE7F}"/>
              </a:ext>
            </a:extLst>
          </p:cNvPr>
          <p:cNvSpPr>
            <a:spLocks noGrp="1"/>
          </p:cNvSpPr>
          <p:nvPr>
            <p:ph type="title"/>
          </p:nvPr>
        </p:nvSpPr>
        <p:spPr/>
        <p:txBody>
          <a:bodyPr/>
          <a:lstStyle/>
          <a:p>
            <a:r>
              <a:rPr lang="de-DE" dirty="0"/>
              <a:t>Do </a:t>
            </a:r>
            <a:r>
              <a:rPr lang="de-DE" dirty="0" err="1"/>
              <a:t>you</a:t>
            </a:r>
            <a:r>
              <a:rPr lang="de-DE" dirty="0"/>
              <a:t> care?</a:t>
            </a:r>
          </a:p>
        </p:txBody>
      </p:sp>
      <p:pic>
        <p:nvPicPr>
          <p:cNvPr id="5" name="Inhaltsplatzhalter 4">
            <a:extLst>
              <a:ext uri="{FF2B5EF4-FFF2-40B4-BE49-F238E27FC236}">
                <a16:creationId xmlns:a16="http://schemas.microsoft.com/office/drawing/2014/main" id="{78F2A405-9444-44A5-ABCE-2A6ACE9BD49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83345" y="2562878"/>
            <a:ext cx="1825752" cy="2609304"/>
          </a:xfrm>
        </p:spPr>
      </p:pic>
      <p:pic>
        <p:nvPicPr>
          <p:cNvPr id="7" name="Grafik 6">
            <a:extLst>
              <a:ext uri="{FF2B5EF4-FFF2-40B4-BE49-F238E27FC236}">
                <a16:creationId xmlns:a16="http://schemas.microsoft.com/office/drawing/2014/main" id="{60B478A1-C9E1-4C80-958D-B25CD78A0B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7348" y="2555040"/>
            <a:ext cx="1825752" cy="2610825"/>
          </a:xfrm>
          <a:prstGeom prst="rect">
            <a:avLst/>
          </a:prstGeom>
        </p:spPr>
      </p:pic>
      <p:pic>
        <p:nvPicPr>
          <p:cNvPr id="9" name="Grafik 8">
            <a:extLst>
              <a:ext uri="{FF2B5EF4-FFF2-40B4-BE49-F238E27FC236}">
                <a16:creationId xmlns:a16="http://schemas.microsoft.com/office/drawing/2014/main" id="{83C4C9E8-1E68-4999-A70C-E504477A81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3445" y="2585300"/>
            <a:ext cx="1809008" cy="2586882"/>
          </a:xfrm>
          <a:prstGeom prst="rect">
            <a:avLst/>
          </a:prstGeom>
        </p:spPr>
      </p:pic>
      <p:pic>
        <p:nvPicPr>
          <p:cNvPr id="14" name="Grafik 13">
            <a:extLst>
              <a:ext uri="{FF2B5EF4-FFF2-40B4-BE49-F238E27FC236}">
                <a16:creationId xmlns:a16="http://schemas.microsoft.com/office/drawing/2014/main" id="{A89B3E6C-0399-4DE4-AED1-B5D05BAAFC0D}"/>
              </a:ext>
            </a:extLst>
          </p:cNvPr>
          <p:cNvPicPr>
            <a:picLocks noChangeAspect="1"/>
          </p:cNvPicPr>
          <p:nvPr/>
        </p:nvPicPr>
        <p:blipFill>
          <a:blip r:embed="rId5"/>
          <a:stretch>
            <a:fillRect/>
          </a:stretch>
        </p:blipFill>
        <p:spPr>
          <a:xfrm>
            <a:off x="219081" y="2545080"/>
            <a:ext cx="1825752" cy="2613331"/>
          </a:xfrm>
          <a:prstGeom prst="rect">
            <a:avLst/>
          </a:prstGeom>
        </p:spPr>
      </p:pic>
      <p:pic>
        <p:nvPicPr>
          <p:cNvPr id="18" name="Grafik 17">
            <a:extLst>
              <a:ext uri="{FF2B5EF4-FFF2-40B4-BE49-F238E27FC236}">
                <a16:creationId xmlns:a16="http://schemas.microsoft.com/office/drawing/2014/main" id="{D18106E5-4913-40C8-8EAA-B01ECA694B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96898" y="2545080"/>
            <a:ext cx="1738385" cy="2586882"/>
          </a:xfrm>
          <a:prstGeom prst="rect">
            <a:avLst/>
          </a:prstGeom>
        </p:spPr>
      </p:pic>
      <p:pic>
        <p:nvPicPr>
          <p:cNvPr id="22" name="Grafik 21">
            <a:extLst>
              <a:ext uri="{FF2B5EF4-FFF2-40B4-BE49-F238E27FC236}">
                <a16:creationId xmlns:a16="http://schemas.microsoft.com/office/drawing/2014/main" id="{7180D8D2-9D8C-4E60-8940-C77F07BEE0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40396" y="2585300"/>
            <a:ext cx="1825753" cy="2611674"/>
          </a:xfrm>
          <a:prstGeom prst="rect">
            <a:avLst/>
          </a:prstGeom>
        </p:spPr>
      </p:pic>
    </p:spTree>
    <p:extLst>
      <p:ext uri="{BB962C8B-B14F-4D97-AF65-F5344CB8AC3E}">
        <p14:creationId xmlns:p14="http://schemas.microsoft.com/office/powerpoint/2010/main" val="2002207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F54158-9107-448F-A5CC-A1F745A6E746}"/>
              </a:ext>
            </a:extLst>
          </p:cNvPr>
          <p:cNvSpPr>
            <a:spLocks noGrp="1"/>
          </p:cNvSpPr>
          <p:nvPr>
            <p:ph type="title"/>
          </p:nvPr>
        </p:nvSpPr>
        <p:spPr/>
        <p:txBody>
          <a:bodyPr/>
          <a:lstStyle/>
          <a:p>
            <a:r>
              <a:rPr lang="de-DE" sz="3600" dirty="0"/>
              <a:t>I. Kontext: Konfligierende Interessenlagen und strukturelle Herausforderungen</a:t>
            </a:r>
          </a:p>
        </p:txBody>
      </p:sp>
      <p:sp>
        <p:nvSpPr>
          <p:cNvPr id="3" name="Inhaltsplatzhalter 2">
            <a:extLst>
              <a:ext uri="{FF2B5EF4-FFF2-40B4-BE49-F238E27FC236}">
                <a16:creationId xmlns:a16="http://schemas.microsoft.com/office/drawing/2014/main" id="{6886FDE4-6A67-43DD-9D1A-34408DA20679}"/>
              </a:ext>
            </a:extLst>
          </p:cNvPr>
          <p:cNvSpPr>
            <a:spLocks noGrp="1"/>
          </p:cNvSpPr>
          <p:nvPr>
            <p:ph idx="1"/>
          </p:nvPr>
        </p:nvSpPr>
        <p:spPr>
          <a:xfrm>
            <a:off x="838200" y="1976846"/>
            <a:ext cx="11222736" cy="4200117"/>
          </a:xfrm>
        </p:spPr>
        <p:txBody>
          <a:bodyPr/>
          <a:lstStyle/>
          <a:p>
            <a:pPr marL="342900" lvl="1" indent="-342900">
              <a:buFont typeface="Wingdings" panose="05000000000000000000" pitchFamily="2" charset="2"/>
              <a:buChar char="Ø"/>
            </a:pPr>
            <a:r>
              <a:rPr lang="de-DE" dirty="0"/>
              <a:t>Bedürfnis der zu Pflegenden und ihrer Angehörigen nach Betreuung/Gesellschaft, aber auch nach kostengünstiger Pflege im häuslichen Umfeld</a:t>
            </a:r>
          </a:p>
          <a:p>
            <a:pPr marL="342900" lvl="1" indent="-342900">
              <a:buFont typeface="Wingdings" panose="05000000000000000000" pitchFamily="2" charset="2"/>
              <a:buChar char="Ø"/>
            </a:pPr>
            <a:r>
              <a:rPr lang="de-DE" dirty="0"/>
              <a:t>Bedürfnis der Live-in-Kräfte nach Einkommensquellen, aber auch nach menschenwürdigen Arbeitsbedingungen</a:t>
            </a:r>
          </a:p>
          <a:p>
            <a:pPr marL="342900" lvl="1" indent="-342900">
              <a:buFont typeface="Wingdings" panose="05000000000000000000" pitchFamily="2" charset="2"/>
              <a:buChar char="Ø"/>
            </a:pPr>
            <a:r>
              <a:rPr lang="de-DE" dirty="0"/>
              <a:t>Pflegenotstand (Defizite bei Finanzierung, Arbeitskräften und Arbeitsbedingungen bei gleichzeitig steigendem Bedarf an Pflege und sinkenden Kapazitäten familiärer Pflege)</a:t>
            </a:r>
          </a:p>
          <a:p>
            <a:pPr marL="342900" lvl="1" indent="-342900">
              <a:buFont typeface="Wingdings" panose="05000000000000000000" pitchFamily="2" charset="2"/>
              <a:buChar char="Ø"/>
            </a:pPr>
            <a:r>
              <a:rPr lang="de-DE" dirty="0"/>
              <a:t>Ungleichheiten u. a. im Bereich Beschäftigung, Einkommen, soziale Absicherung in den EU-Mitgliedstaaten und darüber hinaus</a:t>
            </a:r>
            <a:br>
              <a:rPr lang="de-DE" dirty="0"/>
            </a:br>
            <a:br>
              <a:rPr lang="de-DE" dirty="0"/>
            </a:br>
            <a:endParaRPr lang="de-DE" dirty="0"/>
          </a:p>
          <a:p>
            <a:pPr>
              <a:buFont typeface="Wingdings" panose="05000000000000000000" pitchFamily="2" charset="2"/>
              <a:buChar char="Ø"/>
            </a:pPr>
            <a:endParaRPr lang="de-DE" sz="2400" dirty="0"/>
          </a:p>
        </p:txBody>
      </p:sp>
    </p:spTree>
    <p:extLst>
      <p:ext uri="{BB962C8B-B14F-4D97-AF65-F5344CB8AC3E}">
        <p14:creationId xmlns:p14="http://schemas.microsoft.com/office/powerpoint/2010/main" val="490693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360402-4794-41B6-90C3-14D84E786A78}"/>
              </a:ext>
            </a:extLst>
          </p:cNvPr>
          <p:cNvSpPr>
            <a:spLocks noGrp="1"/>
          </p:cNvSpPr>
          <p:nvPr>
            <p:ph type="title"/>
          </p:nvPr>
        </p:nvSpPr>
        <p:spPr/>
        <p:txBody>
          <a:bodyPr/>
          <a:lstStyle/>
          <a:p>
            <a:r>
              <a:rPr lang="de-DE" dirty="0"/>
              <a:t>Koalitionsvertrag 2021, S. 64</a:t>
            </a:r>
          </a:p>
        </p:txBody>
      </p:sp>
      <p:sp>
        <p:nvSpPr>
          <p:cNvPr id="3" name="Inhaltsplatzhalter 2">
            <a:extLst>
              <a:ext uri="{FF2B5EF4-FFF2-40B4-BE49-F238E27FC236}">
                <a16:creationId xmlns:a16="http://schemas.microsoft.com/office/drawing/2014/main" id="{2FA7C573-2B66-4A46-81AA-62057E1F3C23}"/>
              </a:ext>
            </a:extLst>
          </p:cNvPr>
          <p:cNvSpPr>
            <a:spLocks noGrp="1"/>
          </p:cNvSpPr>
          <p:nvPr>
            <p:ph idx="1"/>
          </p:nvPr>
        </p:nvSpPr>
        <p:spPr/>
        <p:txBody>
          <a:bodyPr/>
          <a:lstStyle/>
          <a:p>
            <a:pPr marL="0" indent="0">
              <a:buNone/>
            </a:pPr>
            <a:endParaRPr lang="de-DE" dirty="0"/>
          </a:p>
          <a:p>
            <a:pPr marL="0" indent="0" algn="ctr">
              <a:buNone/>
            </a:pPr>
            <a:endParaRPr lang="de-DE" sz="3200" dirty="0"/>
          </a:p>
          <a:p>
            <a:pPr marL="0" indent="0" algn="ctr">
              <a:buNone/>
            </a:pPr>
            <a:r>
              <a:rPr lang="de-DE" sz="3200" dirty="0"/>
              <a:t>„Wir gestalten eine rechtssichere Grundlage für die</a:t>
            </a:r>
          </a:p>
          <a:p>
            <a:pPr marL="0" indent="0" algn="ctr">
              <a:buNone/>
            </a:pPr>
            <a:r>
              <a:rPr lang="de-DE" sz="3200" dirty="0"/>
              <a:t>24-Stunden-Betreuung im familiären Bereich.“</a:t>
            </a:r>
          </a:p>
        </p:txBody>
      </p:sp>
    </p:spTree>
    <p:extLst>
      <p:ext uri="{BB962C8B-B14F-4D97-AF65-F5344CB8AC3E}">
        <p14:creationId xmlns:p14="http://schemas.microsoft.com/office/powerpoint/2010/main" val="1389072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a:extLst>
              <a:ext uri="{FF2B5EF4-FFF2-40B4-BE49-F238E27FC236}">
                <a16:creationId xmlns:a16="http://schemas.microsoft.com/office/drawing/2014/main" id="{554BD7FD-825A-4A9F-8BA2-DA466A86FAA2}"/>
              </a:ext>
            </a:extLst>
          </p:cNvPr>
          <p:cNvPicPr>
            <a:picLocks noGrp="1" noChangeAspect="1"/>
          </p:cNvPicPr>
          <p:nvPr>
            <p:ph idx="1"/>
          </p:nvPr>
        </p:nvPicPr>
        <p:blipFill rotWithShape="1">
          <a:blip r:embed="rId2"/>
          <a:srcRect l="2325" t="16016" r="2011" b="13675"/>
          <a:stretch/>
        </p:blipFill>
        <p:spPr>
          <a:xfrm>
            <a:off x="512063" y="1449801"/>
            <a:ext cx="10158985" cy="5362162"/>
          </a:xfrm>
          <a:prstGeom prst="rect">
            <a:avLst/>
          </a:prstGeom>
        </p:spPr>
      </p:pic>
      <p:sp>
        <p:nvSpPr>
          <p:cNvPr id="2" name="Titel 1">
            <a:extLst>
              <a:ext uri="{FF2B5EF4-FFF2-40B4-BE49-F238E27FC236}">
                <a16:creationId xmlns:a16="http://schemas.microsoft.com/office/drawing/2014/main" id="{674E7BF9-6827-43E6-AFB2-40B347C9D75F}"/>
              </a:ext>
            </a:extLst>
          </p:cNvPr>
          <p:cNvSpPr>
            <a:spLocks noGrp="1"/>
          </p:cNvSpPr>
          <p:nvPr>
            <p:ph type="title"/>
          </p:nvPr>
        </p:nvSpPr>
        <p:spPr/>
        <p:txBody>
          <a:bodyPr/>
          <a:lstStyle/>
          <a:p>
            <a:r>
              <a:rPr lang="de-DE" dirty="0"/>
              <a:t>Pflege: Eine Frage der Definition…</a:t>
            </a:r>
          </a:p>
        </p:txBody>
      </p:sp>
    </p:spTree>
    <p:extLst>
      <p:ext uri="{BB962C8B-B14F-4D97-AF65-F5344CB8AC3E}">
        <p14:creationId xmlns:p14="http://schemas.microsoft.com/office/powerpoint/2010/main" val="1152652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8B69E6-9DD8-4B61-A991-1632E5786CFB}"/>
              </a:ext>
            </a:extLst>
          </p:cNvPr>
          <p:cNvSpPr>
            <a:spLocks noGrp="1"/>
          </p:cNvSpPr>
          <p:nvPr>
            <p:ph type="title"/>
          </p:nvPr>
        </p:nvSpPr>
        <p:spPr/>
        <p:txBody>
          <a:bodyPr/>
          <a:lstStyle/>
          <a:p>
            <a:r>
              <a:rPr lang="de-DE" dirty="0"/>
              <a:t>§ 36 SGB XI</a:t>
            </a:r>
          </a:p>
        </p:txBody>
      </p:sp>
      <p:sp>
        <p:nvSpPr>
          <p:cNvPr id="3" name="Inhaltsplatzhalter 2">
            <a:extLst>
              <a:ext uri="{FF2B5EF4-FFF2-40B4-BE49-F238E27FC236}">
                <a16:creationId xmlns:a16="http://schemas.microsoft.com/office/drawing/2014/main" id="{8EBC7E1A-5433-4E14-A134-844312A4C70E}"/>
              </a:ext>
            </a:extLst>
          </p:cNvPr>
          <p:cNvSpPr>
            <a:spLocks noGrp="1"/>
          </p:cNvSpPr>
          <p:nvPr>
            <p:ph idx="1"/>
          </p:nvPr>
        </p:nvSpPr>
        <p:spPr>
          <a:xfrm>
            <a:off x="838200" y="1976846"/>
            <a:ext cx="10893552" cy="4200117"/>
          </a:xfrm>
        </p:spPr>
        <p:txBody>
          <a:bodyPr/>
          <a:lstStyle/>
          <a:p>
            <a:pPr marL="0" lvl="0" indent="0">
              <a:spcBef>
                <a:spcPct val="0"/>
              </a:spcBef>
              <a:spcAft>
                <a:spcPct val="0"/>
              </a:spcAft>
              <a:buNone/>
            </a:pPr>
            <a:r>
              <a:rPr lang="de-DE" altLang="de-DE" sz="1800" dirty="0">
                <a:solidFill>
                  <a:schemeClr val="tx1"/>
                </a:solidFill>
              </a:rPr>
              <a:t>(1) Pflegebedürftige der Pflegegrade 2 bis 5 haben bei häuslicher Pflege Anspruch auf </a:t>
            </a:r>
            <a:r>
              <a:rPr lang="de-DE" altLang="de-DE" sz="1800" b="1" dirty="0">
                <a:solidFill>
                  <a:schemeClr val="tx1"/>
                </a:solidFill>
              </a:rPr>
              <a:t>körperbezogene Pflegemaßnahmen und pflegerische Betreuungsmaßnahmen sowie auf Hilfen bei der Haushaltsführung </a:t>
            </a:r>
            <a:r>
              <a:rPr lang="de-DE" altLang="de-DE" sz="1800" dirty="0">
                <a:solidFill>
                  <a:schemeClr val="tx1"/>
                </a:solidFill>
              </a:rPr>
              <a:t>als Sachleistung (</a:t>
            </a:r>
            <a:r>
              <a:rPr lang="de-DE" altLang="de-DE" sz="1800" b="1" dirty="0">
                <a:solidFill>
                  <a:schemeClr val="tx1"/>
                </a:solidFill>
              </a:rPr>
              <a:t>häusliche Pflegehilfe</a:t>
            </a:r>
            <a:r>
              <a:rPr lang="de-DE" altLang="de-DE" sz="1800" dirty="0">
                <a:solidFill>
                  <a:schemeClr val="tx1"/>
                </a:solidFill>
              </a:rPr>
              <a:t>). Der Anspruch umfasst pflegerische Maßnahmen in den in § 14 Absatz 2 genannten Bereichen Mobilität, kognitive und kommunikative Fähigkeiten, Verhaltensweisen und psychische Problemlagen, Selbstversorgung, Bewältigung von und selbständiger Umgang mit krankheits- oder therapiebedingten Anforderungen und Belastungen sowie Gestaltung des Alltagslebens und sozialer Kontakte.</a:t>
            </a:r>
          </a:p>
          <a:p>
            <a:pPr marL="0" lvl="0" indent="0">
              <a:spcBef>
                <a:spcPct val="0"/>
              </a:spcBef>
              <a:spcAft>
                <a:spcPct val="0"/>
              </a:spcAft>
              <a:buNone/>
            </a:pPr>
            <a:r>
              <a:rPr lang="de-DE" altLang="de-DE" sz="1800" dirty="0">
                <a:solidFill>
                  <a:schemeClr val="tx1"/>
                </a:solidFill>
              </a:rPr>
              <a:t>(2) Häusliche Pflegehilfe wird erbracht, um Beeinträchtigungen der Selbständigkeit oder der Fähigkeiten des Pflegebedürftigen so weit wie möglich durch pflegerische Maßnahmen zu beseitigen oder zu mindern und eine Verschlimmerung der Pflegebedürftigkeit zu verhindern. Bestandteil der häuslichen Pflegehilfe ist auch die pflegefachliche Anleitung von Pflegebedürftigen und Pflegepersonen. Pflegerische Betreuungsmaßnahmen umfassen Unterstützungsleistungen zur Bewältigung und Gestaltung des alltäglichen Lebens im häuslichen Umfeld, insbesondere </a:t>
            </a:r>
          </a:p>
          <a:p>
            <a:pPr marL="0" lvl="0" indent="0">
              <a:spcBef>
                <a:spcPct val="0"/>
              </a:spcBef>
              <a:spcAft>
                <a:spcPct val="0"/>
              </a:spcAft>
              <a:buNone/>
            </a:pPr>
            <a:r>
              <a:rPr lang="de-DE" altLang="de-DE" sz="1800" dirty="0">
                <a:solidFill>
                  <a:schemeClr val="tx1"/>
                </a:solidFill>
              </a:rPr>
              <a:t>1. bei der Bewältigung psychosozialer Problemlagen oder von Gefährdungen,</a:t>
            </a:r>
          </a:p>
          <a:p>
            <a:pPr marL="0" lvl="0" indent="0">
              <a:spcBef>
                <a:spcPct val="0"/>
              </a:spcBef>
              <a:spcAft>
                <a:spcPct val="0"/>
              </a:spcAft>
              <a:buNone/>
            </a:pPr>
            <a:r>
              <a:rPr lang="de-DE" altLang="de-DE" sz="1800" dirty="0">
                <a:solidFill>
                  <a:schemeClr val="tx1"/>
                </a:solidFill>
              </a:rPr>
              <a:t>2. bei der Orientierung, bei der Tagesstrukturierung, bei der Kommunikation, bei der Aufrechterhaltung sozialer Kontakte und bei bedürfnisgerechten Beschäftigungen im Alltag sowie</a:t>
            </a:r>
          </a:p>
          <a:p>
            <a:pPr marL="0" lvl="0" indent="0">
              <a:spcBef>
                <a:spcPct val="0"/>
              </a:spcBef>
              <a:spcAft>
                <a:spcPct val="0"/>
              </a:spcAft>
              <a:buNone/>
            </a:pPr>
            <a:r>
              <a:rPr lang="de-DE" altLang="de-DE" sz="1800" dirty="0">
                <a:solidFill>
                  <a:schemeClr val="tx1"/>
                </a:solidFill>
              </a:rPr>
              <a:t>3. durch Maßnahmen zur kognitiven Aktivierung.</a:t>
            </a:r>
          </a:p>
          <a:p>
            <a:pPr marL="0" lvl="0" indent="0">
              <a:spcBef>
                <a:spcPct val="0"/>
              </a:spcBef>
              <a:spcAft>
                <a:spcPct val="0"/>
              </a:spcAft>
              <a:buNone/>
            </a:pPr>
            <a:endParaRPr lang="de-DE" altLang="de-DE" sz="1800" dirty="0">
              <a:solidFill>
                <a:schemeClr val="tx1"/>
              </a:solidFill>
            </a:endParaRPr>
          </a:p>
          <a:p>
            <a:pPr marL="0" indent="0">
              <a:buNone/>
            </a:pPr>
            <a:endParaRPr lang="de-DE" dirty="0"/>
          </a:p>
        </p:txBody>
      </p:sp>
    </p:spTree>
    <p:extLst>
      <p:ext uri="{BB962C8B-B14F-4D97-AF65-F5344CB8AC3E}">
        <p14:creationId xmlns:p14="http://schemas.microsoft.com/office/powerpoint/2010/main" val="3605373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575003-1869-443D-BFD9-AAB78F1DECE7}"/>
              </a:ext>
            </a:extLst>
          </p:cNvPr>
          <p:cNvSpPr>
            <a:spLocks noGrp="1"/>
          </p:cNvSpPr>
          <p:nvPr>
            <p:ph type="title"/>
          </p:nvPr>
        </p:nvSpPr>
        <p:spPr/>
        <p:txBody>
          <a:bodyPr/>
          <a:lstStyle/>
          <a:p>
            <a:r>
              <a:rPr lang="de-DE" dirty="0"/>
              <a:t>Befragung VdK-Pflegestudie 2023</a:t>
            </a:r>
          </a:p>
        </p:txBody>
      </p:sp>
      <p:sp>
        <p:nvSpPr>
          <p:cNvPr id="3" name="Inhaltsplatzhalter 2">
            <a:extLst>
              <a:ext uri="{FF2B5EF4-FFF2-40B4-BE49-F238E27FC236}">
                <a16:creationId xmlns:a16="http://schemas.microsoft.com/office/drawing/2014/main" id="{89CA4134-FE1D-430C-9514-B388F0886EA7}"/>
              </a:ext>
            </a:extLst>
          </p:cNvPr>
          <p:cNvSpPr>
            <a:spLocks noGrp="1"/>
          </p:cNvSpPr>
          <p:nvPr>
            <p:ph idx="1"/>
          </p:nvPr>
        </p:nvSpPr>
        <p:spPr/>
        <p:txBody>
          <a:bodyPr/>
          <a:lstStyle/>
          <a:p>
            <a:endParaRPr lang="de-DE"/>
          </a:p>
        </p:txBody>
      </p:sp>
      <p:pic>
        <p:nvPicPr>
          <p:cNvPr id="4" name="Grafik 3">
            <a:extLst>
              <a:ext uri="{FF2B5EF4-FFF2-40B4-BE49-F238E27FC236}">
                <a16:creationId xmlns:a16="http://schemas.microsoft.com/office/drawing/2014/main" id="{39E47470-3DCB-438D-A591-27562ADEA454}"/>
              </a:ext>
            </a:extLst>
          </p:cNvPr>
          <p:cNvPicPr>
            <a:picLocks noChangeAspect="1"/>
          </p:cNvPicPr>
          <p:nvPr/>
        </p:nvPicPr>
        <p:blipFill>
          <a:blip r:embed="rId2"/>
          <a:stretch>
            <a:fillRect/>
          </a:stretch>
        </p:blipFill>
        <p:spPr>
          <a:xfrm>
            <a:off x="118872" y="1411465"/>
            <a:ext cx="11009376" cy="5330878"/>
          </a:xfrm>
          <a:prstGeom prst="rect">
            <a:avLst/>
          </a:prstGeom>
        </p:spPr>
      </p:pic>
    </p:spTree>
    <p:extLst>
      <p:ext uri="{BB962C8B-B14F-4D97-AF65-F5344CB8AC3E}">
        <p14:creationId xmlns:p14="http://schemas.microsoft.com/office/powerpoint/2010/main" val="3928635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575003-1869-443D-BFD9-AAB78F1DECE7}"/>
              </a:ext>
            </a:extLst>
          </p:cNvPr>
          <p:cNvSpPr>
            <a:spLocks noGrp="1"/>
          </p:cNvSpPr>
          <p:nvPr>
            <p:ph type="title"/>
          </p:nvPr>
        </p:nvSpPr>
        <p:spPr/>
        <p:txBody>
          <a:bodyPr/>
          <a:lstStyle/>
          <a:p>
            <a:r>
              <a:rPr lang="de-DE" dirty="0"/>
              <a:t>Befragung VdK-Pflegestudie 2023</a:t>
            </a:r>
          </a:p>
        </p:txBody>
      </p:sp>
      <p:pic>
        <p:nvPicPr>
          <p:cNvPr id="4" name="Inhaltsplatzhalter 3">
            <a:extLst>
              <a:ext uri="{FF2B5EF4-FFF2-40B4-BE49-F238E27FC236}">
                <a16:creationId xmlns:a16="http://schemas.microsoft.com/office/drawing/2014/main" id="{0835C6E5-AACC-4561-B01D-FC7857BF25BA}"/>
              </a:ext>
            </a:extLst>
          </p:cNvPr>
          <p:cNvPicPr>
            <a:picLocks noGrp="1" noChangeAspect="1"/>
          </p:cNvPicPr>
          <p:nvPr>
            <p:ph idx="1"/>
          </p:nvPr>
        </p:nvPicPr>
        <p:blipFill rotWithShape="1">
          <a:blip r:embed="rId2"/>
          <a:srcRect l="4300" t="2583" r="3955"/>
          <a:stretch/>
        </p:blipFill>
        <p:spPr>
          <a:xfrm>
            <a:off x="938784" y="1408176"/>
            <a:ext cx="9756648" cy="5449824"/>
          </a:xfrm>
          <a:prstGeom prst="rect">
            <a:avLst/>
          </a:prstGeom>
        </p:spPr>
      </p:pic>
    </p:spTree>
    <p:extLst>
      <p:ext uri="{BB962C8B-B14F-4D97-AF65-F5344CB8AC3E}">
        <p14:creationId xmlns:p14="http://schemas.microsoft.com/office/powerpoint/2010/main" val="4137825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F8EE6E-0EC8-4BC8-9920-E1BB2C5A2960}"/>
              </a:ext>
            </a:extLst>
          </p:cNvPr>
          <p:cNvSpPr>
            <a:spLocks noGrp="1"/>
          </p:cNvSpPr>
          <p:nvPr>
            <p:ph type="title"/>
          </p:nvPr>
        </p:nvSpPr>
        <p:spPr/>
        <p:txBody>
          <a:bodyPr/>
          <a:lstStyle/>
          <a:p>
            <a:r>
              <a:rPr lang="de-DE" dirty="0"/>
              <a:t>II. Sozialrechtliche Rechtslage</a:t>
            </a:r>
          </a:p>
        </p:txBody>
      </p:sp>
      <p:sp>
        <p:nvSpPr>
          <p:cNvPr id="3" name="Inhaltsplatzhalter 2">
            <a:extLst>
              <a:ext uri="{FF2B5EF4-FFF2-40B4-BE49-F238E27FC236}">
                <a16:creationId xmlns:a16="http://schemas.microsoft.com/office/drawing/2014/main" id="{DC2F36F8-E791-4695-AF6E-FAA497E2CF2F}"/>
              </a:ext>
            </a:extLst>
          </p:cNvPr>
          <p:cNvSpPr>
            <a:spLocks noGrp="1"/>
          </p:cNvSpPr>
          <p:nvPr>
            <p:ph idx="1"/>
          </p:nvPr>
        </p:nvSpPr>
        <p:spPr/>
        <p:txBody>
          <a:bodyPr/>
          <a:lstStyle/>
          <a:p>
            <a:r>
              <a:rPr lang="de-DE" b="1" dirty="0" err="1"/>
              <a:t>Arbeitgebendenmodell</a:t>
            </a:r>
            <a:r>
              <a:rPr lang="de-DE" dirty="0"/>
              <a:t>: </a:t>
            </a:r>
            <a:r>
              <a:rPr lang="de-DE" dirty="0" err="1"/>
              <a:t>Betreute:r</a:t>
            </a:r>
            <a:r>
              <a:rPr lang="de-DE" dirty="0"/>
              <a:t> oder </a:t>
            </a:r>
            <a:r>
              <a:rPr lang="de-DE" dirty="0" err="1"/>
              <a:t>Angehörige:r</a:t>
            </a:r>
            <a:r>
              <a:rPr lang="de-DE" dirty="0"/>
              <a:t> als </a:t>
            </a:r>
            <a:r>
              <a:rPr lang="de-DE" dirty="0" err="1"/>
              <a:t>Arbeitgeber:in</a:t>
            </a:r>
            <a:r>
              <a:rPr lang="de-DE" dirty="0"/>
              <a:t> der Live-in-Kraft</a:t>
            </a:r>
          </a:p>
          <a:p>
            <a:r>
              <a:rPr lang="de-DE" b="1" dirty="0" err="1"/>
              <a:t>Selbständigenmodell</a:t>
            </a:r>
            <a:r>
              <a:rPr lang="de-DE" dirty="0"/>
              <a:t>: Live-in-Kraft ist als </a:t>
            </a:r>
            <a:r>
              <a:rPr lang="de-DE" dirty="0" err="1"/>
              <a:t>Selbstständige:r</a:t>
            </a:r>
            <a:r>
              <a:rPr lang="de-DE" dirty="0"/>
              <a:t> tätig (ggf. vermittelt über eine Agentur)</a:t>
            </a:r>
          </a:p>
          <a:p>
            <a:r>
              <a:rPr lang="de-DE" b="1" dirty="0"/>
              <a:t>Entsendemodell</a:t>
            </a:r>
            <a:r>
              <a:rPr lang="de-DE" dirty="0"/>
              <a:t>: Live-in-Kraft als </a:t>
            </a:r>
            <a:r>
              <a:rPr lang="de-DE" dirty="0" err="1"/>
              <a:t>Beschäftigte:r</a:t>
            </a:r>
            <a:r>
              <a:rPr lang="de-DE" dirty="0"/>
              <a:t> eines ausländischen Unternehmens</a:t>
            </a:r>
          </a:p>
          <a:p>
            <a:r>
              <a:rPr lang="de-DE" b="1" dirty="0"/>
              <a:t>Überlassungsmodell</a:t>
            </a:r>
            <a:r>
              <a:rPr lang="de-DE" dirty="0"/>
              <a:t>: Arbeitnehmerüberlassung der bei einem in- oder ausländischen Unternehmen beschäftigen Live-in-Kraft</a:t>
            </a:r>
          </a:p>
          <a:p>
            <a:endParaRPr lang="de-DE" dirty="0"/>
          </a:p>
          <a:p>
            <a:pPr marL="0" indent="0">
              <a:buNone/>
            </a:pPr>
            <a:endParaRPr lang="de-DE" dirty="0"/>
          </a:p>
        </p:txBody>
      </p:sp>
    </p:spTree>
    <p:extLst>
      <p:ext uri="{BB962C8B-B14F-4D97-AF65-F5344CB8AC3E}">
        <p14:creationId xmlns:p14="http://schemas.microsoft.com/office/powerpoint/2010/main" val="249015852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1728</Words>
  <Application>Microsoft Office PowerPoint</Application>
  <PresentationFormat>Breitbild</PresentationFormat>
  <Paragraphs>94</Paragraphs>
  <Slides>22</Slides>
  <Notes>0</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22</vt:i4>
      </vt:variant>
    </vt:vector>
  </HeadingPairs>
  <TitlesOfParts>
    <vt:vector size="28" baseType="lpstr">
      <vt:lpstr>Arial</vt:lpstr>
      <vt:lpstr>Calibri</vt:lpstr>
      <vt:lpstr>Symbol</vt:lpstr>
      <vt:lpstr>Wingdings</vt:lpstr>
      <vt:lpstr>Office</vt:lpstr>
      <vt:lpstr>1_Office</vt:lpstr>
      <vt:lpstr>Gesundheits- und Sozialversicherungsschutz von Live-ins in Deutschland: Überblick über zentrale Aspekte</vt:lpstr>
      <vt:lpstr>Überblick</vt:lpstr>
      <vt:lpstr>I. Kontext: Konfligierende Interessenlagen und strukturelle Herausforderungen</vt:lpstr>
      <vt:lpstr>Koalitionsvertrag 2021, S. 64</vt:lpstr>
      <vt:lpstr>Pflege: Eine Frage der Definition…</vt:lpstr>
      <vt:lpstr>§ 36 SGB XI</vt:lpstr>
      <vt:lpstr>Befragung VdK-Pflegestudie 2023</vt:lpstr>
      <vt:lpstr>Befragung VdK-Pflegestudie 2023</vt:lpstr>
      <vt:lpstr>II. Sozialrechtliche Rechtslage</vt:lpstr>
      <vt:lpstr>Arbeitgebendenmodell</vt:lpstr>
      <vt:lpstr>Entsendemodell</vt:lpstr>
      <vt:lpstr>Selbständigenmodell</vt:lpstr>
      <vt:lpstr>Forts.: Selbständigenmodell</vt:lpstr>
      <vt:lpstr>Problem: Scheinselbständigkeit</vt:lpstr>
      <vt:lpstr>PowerPoint-Präsentation</vt:lpstr>
      <vt:lpstr>PowerPoint-Präsentation</vt:lpstr>
      <vt:lpstr>Überlassungsmodell</vt:lpstr>
      <vt:lpstr>III. Gesundheitsschutz</vt:lpstr>
      <vt:lpstr>ILO-Übereinkommen 189 über menschenwürdige Arbeit für Hausangestellte</vt:lpstr>
      <vt:lpstr>Europäische Ebene</vt:lpstr>
      <vt:lpstr>Europäische Ebene</vt:lpstr>
      <vt:lpstr>Do you care?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Polley, Ulrike</dc:creator>
  <cp:lastModifiedBy>Claudia Hofmann</cp:lastModifiedBy>
  <cp:revision>145</cp:revision>
  <dcterms:created xsi:type="dcterms:W3CDTF">2022-04-11T13:24:55Z</dcterms:created>
  <dcterms:modified xsi:type="dcterms:W3CDTF">2024-06-13T08:55:54Z</dcterms:modified>
</cp:coreProperties>
</file>