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handoutMasterIdLst>
    <p:handoutMasterId r:id="rId27"/>
  </p:handoutMasterIdLst>
  <p:sldIdLst>
    <p:sldId id="483" r:id="rId5"/>
    <p:sldId id="491" r:id="rId6"/>
    <p:sldId id="492" r:id="rId7"/>
    <p:sldId id="475" r:id="rId8"/>
    <p:sldId id="494" r:id="rId9"/>
    <p:sldId id="447" r:id="rId10"/>
    <p:sldId id="496" r:id="rId11"/>
    <p:sldId id="493" r:id="rId12"/>
    <p:sldId id="479" r:id="rId13"/>
    <p:sldId id="433" r:id="rId14"/>
    <p:sldId id="476" r:id="rId15"/>
    <p:sldId id="477" r:id="rId16"/>
    <p:sldId id="488" r:id="rId17"/>
    <p:sldId id="498" r:id="rId18"/>
    <p:sldId id="489" r:id="rId19"/>
    <p:sldId id="486" r:id="rId20"/>
    <p:sldId id="454" r:id="rId21"/>
    <p:sldId id="487" r:id="rId22"/>
    <p:sldId id="499" r:id="rId23"/>
    <p:sldId id="469" r:id="rId24"/>
    <p:sldId id="450" r:id="rId25"/>
  </p:sldIdLst>
  <p:sldSz cx="24384000" cy="13716000"/>
  <p:notesSz cx="9926638" cy="6797675"/>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EC4658"/>
    <a:srgbClr val="ED1B2F"/>
    <a:srgbClr val="FAD5D9"/>
    <a:srgbClr val="F498A1"/>
    <a:srgbClr val="F16E7C"/>
    <a:srgbClr val="F1F9FD"/>
    <a:srgbClr val="D7EFF9"/>
    <a:srgbClr val="A1DAF3"/>
    <a:srgbClr val="69C5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Barlow Regular"/>
          <a:ea typeface="Barlow Regular"/>
          <a:cs typeface="Barlow Regular"/>
        </a:font>
        <a:schemeClr val="accent3">
          <a:hueOff val="-6244444"/>
          <a:satOff val="-67500"/>
          <a:lumOff val="-52941"/>
        </a:schemeClr>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
          <a:latin typeface="Barlow Bold"/>
          <a:ea typeface="Barlow Bold"/>
          <a:cs typeface="Barlow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A2FF"/>
          </a:solidFill>
        </a:fill>
      </a:tcStyle>
    </a:firstCol>
    <a:lastRow>
      <a:tcTxStyle b="on" i="off">
        <a:font>
          <a:latin typeface="Barlow Bold"/>
          <a:ea typeface="Barlow Bold"/>
          <a:cs typeface="Barlow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A2FF"/>
          </a:solidFill>
        </a:fill>
      </a:tcStyle>
    </a:lastRow>
    <a:firstRow>
      <a:tcTxStyle b="on" i="off">
        <a:font>
          <a:latin typeface="Barlow Bold"/>
          <a:ea typeface="Barlow Bold"/>
          <a:cs typeface="Barlow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A2FF"/>
          </a:solidFill>
        </a:fill>
      </a:tcStyle>
    </a:firstRow>
  </a:tblStyle>
  <a:tblStyle styleId="{C7B018BB-80A7-4F77-B60F-C8B233D01FF8}" styleName="">
    <a:tblBg/>
    <a:wholeTbl>
      <a:tcTxStyle b="off" i="off">
        <a:font>
          <a:latin typeface="Barlow Regular"/>
          <a:ea typeface="Barlow Regular"/>
          <a:cs typeface="Barlow Regular"/>
        </a:font>
        <a:schemeClr val="accent3">
          <a:hueOff val="-6244444"/>
          <a:satOff val="-67500"/>
          <a:lumOff val="-52941"/>
        </a:schemeClr>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
          <a:latin typeface="Barlow Bold"/>
          <a:ea typeface="Barlow Bold"/>
          <a:cs typeface="Barlow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Barlow Bold"/>
          <a:ea typeface="Barlow Bold"/>
          <a:cs typeface="Barlow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Barlow Bold"/>
          <a:ea typeface="Barlow Bold"/>
          <a:cs typeface="Barlow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Barlow Regular"/>
          <a:ea typeface="Barlow Regular"/>
          <a:cs typeface="Barlow Regular"/>
        </a:font>
        <a:schemeClr val="accent3">
          <a:hueOff val="-6244444"/>
          <a:satOff val="-67500"/>
          <a:lumOff val="-52941"/>
        </a:schemeClr>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
          <a:latin typeface="Barlow Bold"/>
          <a:ea typeface="Barlow Bold"/>
          <a:cs typeface="Barlow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Barlow Bold"/>
          <a:ea typeface="Barlow Bold"/>
          <a:cs typeface="Barlow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Barlow Bold"/>
          <a:ea typeface="Barlow Bold"/>
          <a:cs typeface="Barlow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Barlow Regular"/>
          <a:ea typeface="Barlow Regular"/>
          <a:cs typeface="Barlow Regular"/>
        </a:font>
        <a:schemeClr val="accent3">
          <a:hueOff val="-6244444"/>
          <a:satOff val="-67500"/>
          <a:lumOff val="-52941"/>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Barlow Bold"/>
          <a:ea typeface="Barlow Bold"/>
          <a:cs typeface="Barlow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0A2FF"/>
          </a:solidFill>
        </a:fill>
      </a:tcStyle>
    </a:firstCol>
    <a:lastRow>
      <a:tcTxStyle b="on" i="off">
        <a:font>
          <a:latin typeface="Barlow Bold"/>
          <a:ea typeface="Barlow Bold"/>
          <a:cs typeface="Barlow Bold"/>
        </a:font>
        <a:schemeClr val="accent3">
          <a:hueOff val="-6244444"/>
          <a:satOff val="-67500"/>
          <a:lumOff val="-52941"/>
        </a:schemeClr>
      </a:tcTxStyle>
      <a:tcStyle>
        <a:tcBdr>
          <a:left>
            <a:ln w="12700" cap="flat">
              <a:noFill/>
              <a:miter lim="400000"/>
            </a:ln>
          </a:left>
          <a:right>
            <a:ln w="12700" cap="flat">
              <a:noFill/>
              <a:miter lim="400000"/>
            </a:ln>
          </a:right>
          <a:top>
            <a:ln w="50800" cap="flat">
              <a:solidFill>
                <a:schemeClr val="accent3">
                  <a:hueOff val="-6244444"/>
                  <a:satOff val="-67500"/>
                  <a:lumOff val="-52941"/>
                </a:schemeClr>
              </a:solidFill>
              <a:prstDash val="solid"/>
              <a:round/>
            </a:ln>
          </a:top>
          <a:bottom>
            <a:ln w="25400" cap="flat">
              <a:solidFill>
                <a:schemeClr val="accent3">
                  <a:hueOff val="-6244444"/>
                  <a:satOff val="-67500"/>
                  <a:lumOff val="-52941"/>
                </a:schemeClr>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Barlow Bold"/>
          <a:ea typeface="Barlow Bold"/>
          <a:cs typeface="Barlow Bold"/>
        </a:font>
        <a:srgbClr val="FFFFFF"/>
      </a:tcTxStyle>
      <a:tcStyle>
        <a:tcBdr>
          <a:left>
            <a:ln w="12700" cap="flat">
              <a:noFill/>
              <a:miter lim="400000"/>
            </a:ln>
          </a:left>
          <a:right>
            <a:ln w="12700" cap="flat">
              <a:noFill/>
              <a:miter lim="400000"/>
            </a:ln>
          </a:right>
          <a:top>
            <a:ln w="25400" cap="flat">
              <a:solidFill>
                <a:schemeClr val="accent3">
                  <a:hueOff val="-6244444"/>
                  <a:satOff val="-67500"/>
                  <a:lumOff val="-52941"/>
                </a:schemeClr>
              </a:solidFill>
              <a:prstDash val="solid"/>
              <a:round/>
            </a:ln>
          </a:top>
          <a:bottom>
            <a:ln w="25400" cap="flat">
              <a:solidFill>
                <a:schemeClr val="accent3">
                  <a:hueOff val="-6244444"/>
                  <a:satOff val="-67500"/>
                  <a:lumOff val="-52941"/>
                </a:schemeClr>
              </a:solidFill>
              <a:prstDash val="solid"/>
              <a:round/>
            </a:ln>
          </a:bottom>
          <a:insideH>
            <a:ln w="12700" cap="flat">
              <a:noFill/>
              <a:miter lim="400000"/>
            </a:ln>
          </a:insideH>
          <a:insideV>
            <a:ln w="12700" cap="flat">
              <a:noFill/>
              <a:miter lim="400000"/>
            </a:ln>
          </a:insideV>
        </a:tcBdr>
        <a:fill>
          <a:solidFill>
            <a:srgbClr val="00A2FF"/>
          </a:solidFill>
        </a:fill>
      </a:tcStyle>
    </a:firstRow>
  </a:tblStyle>
  <a:tblStyle styleId="{33BA23B1-9221-436E-865A-0063620EA4FD}" styleName="">
    <a:tblBg/>
    <a:wholeTbl>
      <a:tcTxStyle b="off" i="off">
        <a:font>
          <a:latin typeface="Barlow Regular"/>
          <a:ea typeface="Barlow Regular"/>
          <a:cs typeface="Barlow Regular"/>
        </a:font>
        <a:schemeClr val="accent3">
          <a:hueOff val="-6244444"/>
          <a:satOff val="-67500"/>
          <a:lumOff val="-52941"/>
        </a:schemeClr>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Barlow Bold"/>
          <a:ea typeface="Barlow Bold"/>
          <a:cs typeface="Barlow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hueOff val="-6244444"/>
              <a:satOff val="-67500"/>
              <a:lumOff val="-52941"/>
            </a:schemeClr>
          </a:solidFill>
        </a:fill>
      </a:tcStyle>
    </a:firstCol>
    <a:lastRow>
      <a:tcTxStyle b="on" i="off">
        <a:font>
          <a:latin typeface="Barlow Bold"/>
          <a:ea typeface="Barlow Bold"/>
          <a:cs typeface="Barlow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hueOff val="-6244444"/>
              <a:satOff val="-67500"/>
              <a:lumOff val="-52941"/>
            </a:schemeClr>
          </a:solidFill>
        </a:fill>
      </a:tcStyle>
    </a:lastRow>
    <a:firstRow>
      <a:tcTxStyle b="on" i="off">
        <a:font>
          <a:latin typeface="Barlow Bold"/>
          <a:ea typeface="Barlow Bold"/>
          <a:cs typeface="Barlow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hueOff val="-6244444"/>
              <a:satOff val="-67500"/>
              <a:lumOff val="-52941"/>
            </a:schemeClr>
          </a:solidFill>
        </a:fill>
      </a:tcStyle>
    </a:firstRow>
  </a:tblStyle>
  <a:tblStyle styleId="{2708684C-4D16-4618-839F-0558EEFCDFE6}" styleName="">
    <a:tblBg/>
    <a:wholeTbl>
      <a:tcTxStyle b="off" i="off">
        <a:font>
          <a:latin typeface="Barlow Regular"/>
          <a:ea typeface="Barlow Regular"/>
          <a:cs typeface="Barlow Regular"/>
        </a:font>
        <a:schemeClr val="accent3">
          <a:hueOff val="-6244444"/>
          <a:satOff val="-67500"/>
          <a:lumOff val="-52941"/>
        </a:schemeClr>
      </a:tcTxStyle>
      <a:tcStyle>
        <a:tcBdr>
          <a:left>
            <a:ln w="12700" cap="flat">
              <a:solidFill>
                <a:schemeClr val="accent3">
                  <a:hueOff val="-6244444"/>
                  <a:satOff val="-67500"/>
                  <a:lumOff val="-52941"/>
                </a:schemeClr>
              </a:solidFill>
              <a:prstDash val="solid"/>
              <a:round/>
            </a:ln>
          </a:left>
          <a:right>
            <a:ln w="12700" cap="flat">
              <a:solidFill>
                <a:schemeClr val="accent3">
                  <a:hueOff val="-6244444"/>
                  <a:satOff val="-67500"/>
                  <a:lumOff val="-52941"/>
                </a:schemeClr>
              </a:solidFill>
              <a:prstDash val="solid"/>
              <a:round/>
            </a:ln>
          </a:right>
          <a:top>
            <a:ln w="12700" cap="flat">
              <a:solidFill>
                <a:schemeClr val="accent3">
                  <a:hueOff val="-6244444"/>
                  <a:satOff val="-67500"/>
                  <a:lumOff val="-52941"/>
                </a:schemeClr>
              </a:solidFill>
              <a:prstDash val="solid"/>
              <a:round/>
            </a:ln>
          </a:top>
          <a:bottom>
            <a:ln w="12700" cap="flat">
              <a:solidFill>
                <a:schemeClr val="accent3">
                  <a:hueOff val="-6244444"/>
                  <a:satOff val="-67500"/>
                  <a:lumOff val="-52941"/>
                </a:schemeClr>
              </a:solidFill>
              <a:prstDash val="solid"/>
              <a:round/>
            </a:ln>
          </a:bottom>
          <a:insideH>
            <a:ln w="12700" cap="flat">
              <a:solidFill>
                <a:schemeClr val="accent3">
                  <a:hueOff val="-6244444"/>
                  <a:satOff val="-67500"/>
                  <a:lumOff val="-52941"/>
                </a:schemeClr>
              </a:solidFill>
              <a:prstDash val="solid"/>
              <a:round/>
            </a:ln>
          </a:insideH>
          <a:insideV>
            <a:ln w="12700" cap="flat">
              <a:solidFill>
                <a:schemeClr val="accent3">
                  <a:hueOff val="-6244444"/>
                  <a:satOff val="-67500"/>
                  <a:lumOff val="-52941"/>
                </a:schemeClr>
              </a:solidFill>
              <a:prstDash val="solid"/>
              <a:round/>
            </a:ln>
          </a:insideV>
        </a:tcBdr>
        <a:fill>
          <a:solidFill>
            <a:schemeClr val="accent3">
              <a:hueOff val="-6244444"/>
              <a:satOff val="-67500"/>
              <a:lumOff val="-52941"/>
              <a:alpha val="20000"/>
            </a:schemeClr>
          </a:solidFill>
        </a:fill>
      </a:tcStyle>
    </a:wholeTbl>
    <a:band2H>
      <a:tcTxStyle/>
      <a:tcStyle>
        <a:tcBdr/>
        <a:fill>
          <a:solidFill>
            <a:srgbClr val="FFFFFF"/>
          </a:solidFill>
        </a:fill>
      </a:tcStyle>
    </a:band2H>
    <a:firstCol>
      <a:tcTxStyle b="on" i="off">
        <a:font>
          <a:latin typeface="Barlow Bold"/>
          <a:ea typeface="Barlow Bold"/>
          <a:cs typeface="Barlow Bold"/>
        </a:font>
        <a:schemeClr val="accent3">
          <a:hueOff val="-6244444"/>
          <a:satOff val="-67500"/>
          <a:lumOff val="-52941"/>
        </a:schemeClr>
      </a:tcTxStyle>
      <a:tcStyle>
        <a:tcBdr>
          <a:left>
            <a:ln w="12700" cap="flat">
              <a:solidFill>
                <a:schemeClr val="accent3">
                  <a:hueOff val="-6244444"/>
                  <a:satOff val="-67500"/>
                  <a:lumOff val="-52941"/>
                </a:schemeClr>
              </a:solidFill>
              <a:prstDash val="solid"/>
              <a:round/>
            </a:ln>
          </a:left>
          <a:right>
            <a:ln w="12700" cap="flat">
              <a:solidFill>
                <a:schemeClr val="accent3">
                  <a:hueOff val="-6244444"/>
                  <a:satOff val="-67500"/>
                  <a:lumOff val="-52941"/>
                </a:schemeClr>
              </a:solidFill>
              <a:prstDash val="solid"/>
              <a:round/>
            </a:ln>
          </a:right>
          <a:top>
            <a:ln w="12700" cap="flat">
              <a:solidFill>
                <a:schemeClr val="accent3">
                  <a:hueOff val="-6244444"/>
                  <a:satOff val="-67500"/>
                  <a:lumOff val="-52941"/>
                </a:schemeClr>
              </a:solidFill>
              <a:prstDash val="solid"/>
              <a:round/>
            </a:ln>
          </a:top>
          <a:bottom>
            <a:ln w="12700" cap="flat">
              <a:solidFill>
                <a:schemeClr val="accent3">
                  <a:hueOff val="-6244444"/>
                  <a:satOff val="-67500"/>
                  <a:lumOff val="-52941"/>
                </a:schemeClr>
              </a:solidFill>
              <a:prstDash val="solid"/>
              <a:round/>
            </a:ln>
          </a:bottom>
          <a:insideH>
            <a:ln w="12700" cap="flat">
              <a:solidFill>
                <a:schemeClr val="accent3">
                  <a:hueOff val="-6244444"/>
                  <a:satOff val="-67500"/>
                  <a:lumOff val="-52941"/>
                </a:schemeClr>
              </a:solidFill>
              <a:prstDash val="solid"/>
              <a:round/>
            </a:ln>
          </a:insideH>
          <a:insideV>
            <a:ln w="12700" cap="flat">
              <a:solidFill>
                <a:schemeClr val="accent3">
                  <a:hueOff val="-6244444"/>
                  <a:satOff val="-67500"/>
                  <a:lumOff val="-52941"/>
                </a:schemeClr>
              </a:solidFill>
              <a:prstDash val="solid"/>
              <a:round/>
            </a:ln>
          </a:insideV>
        </a:tcBdr>
        <a:fill>
          <a:solidFill>
            <a:schemeClr val="accent3">
              <a:hueOff val="-6244444"/>
              <a:satOff val="-67500"/>
              <a:lumOff val="-52941"/>
              <a:alpha val="20000"/>
            </a:schemeClr>
          </a:solidFill>
        </a:fill>
      </a:tcStyle>
    </a:firstCol>
    <a:lastRow>
      <a:tcTxStyle b="on" i="off">
        <a:font>
          <a:latin typeface="Barlow Bold"/>
          <a:ea typeface="Barlow Bold"/>
          <a:cs typeface="Barlow Bold"/>
        </a:font>
        <a:schemeClr val="accent3">
          <a:hueOff val="-6244444"/>
          <a:satOff val="-67500"/>
          <a:lumOff val="-52941"/>
        </a:schemeClr>
      </a:tcTxStyle>
      <a:tcStyle>
        <a:tcBdr>
          <a:left>
            <a:ln w="12700" cap="flat">
              <a:solidFill>
                <a:schemeClr val="accent3">
                  <a:hueOff val="-6244444"/>
                  <a:satOff val="-67500"/>
                  <a:lumOff val="-52941"/>
                </a:schemeClr>
              </a:solidFill>
              <a:prstDash val="solid"/>
              <a:round/>
            </a:ln>
          </a:left>
          <a:right>
            <a:ln w="12700" cap="flat">
              <a:solidFill>
                <a:schemeClr val="accent3">
                  <a:hueOff val="-6244444"/>
                  <a:satOff val="-67500"/>
                  <a:lumOff val="-52941"/>
                </a:schemeClr>
              </a:solidFill>
              <a:prstDash val="solid"/>
              <a:round/>
            </a:ln>
          </a:right>
          <a:top>
            <a:ln w="50800" cap="flat">
              <a:solidFill>
                <a:schemeClr val="accent3">
                  <a:hueOff val="-6244444"/>
                  <a:satOff val="-67500"/>
                  <a:lumOff val="-52941"/>
                </a:schemeClr>
              </a:solidFill>
              <a:prstDash val="solid"/>
              <a:round/>
            </a:ln>
          </a:top>
          <a:bottom>
            <a:ln w="12700" cap="flat">
              <a:solidFill>
                <a:schemeClr val="accent3">
                  <a:hueOff val="-6244444"/>
                  <a:satOff val="-67500"/>
                  <a:lumOff val="-52941"/>
                </a:schemeClr>
              </a:solidFill>
              <a:prstDash val="solid"/>
              <a:round/>
            </a:ln>
          </a:bottom>
          <a:insideH>
            <a:ln w="12700" cap="flat">
              <a:solidFill>
                <a:schemeClr val="accent3">
                  <a:hueOff val="-6244444"/>
                  <a:satOff val="-67500"/>
                  <a:lumOff val="-52941"/>
                </a:schemeClr>
              </a:solidFill>
              <a:prstDash val="solid"/>
              <a:round/>
            </a:ln>
          </a:insideH>
          <a:insideV>
            <a:ln w="12700" cap="flat">
              <a:solidFill>
                <a:schemeClr val="accent3">
                  <a:hueOff val="-6244444"/>
                  <a:satOff val="-67500"/>
                  <a:lumOff val="-52941"/>
                </a:schemeClr>
              </a:solidFill>
              <a:prstDash val="solid"/>
              <a:round/>
            </a:ln>
          </a:insideV>
        </a:tcBdr>
        <a:fill>
          <a:noFill/>
        </a:fill>
      </a:tcStyle>
    </a:lastRow>
    <a:firstRow>
      <a:tcTxStyle b="on" i="off">
        <a:font>
          <a:latin typeface="Barlow Bold"/>
          <a:ea typeface="Barlow Bold"/>
          <a:cs typeface="Barlow Bold"/>
        </a:font>
        <a:schemeClr val="accent3">
          <a:hueOff val="-6244444"/>
          <a:satOff val="-67500"/>
          <a:lumOff val="-52941"/>
        </a:schemeClr>
      </a:tcTxStyle>
      <a:tcStyle>
        <a:tcBdr>
          <a:left>
            <a:ln w="12700" cap="flat">
              <a:solidFill>
                <a:schemeClr val="accent3">
                  <a:hueOff val="-6244444"/>
                  <a:satOff val="-67500"/>
                  <a:lumOff val="-52941"/>
                </a:schemeClr>
              </a:solidFill>
              <a:prstDash val="solid"/>
              <a:round/>
            </a:ln>
          </a:left>
          <a:right>
            <a:ln w="12700" cap="flat">
              <a:solidFill>
                <a:schemeClr val="accent3">
                  <a:hueOff val="-6244444"/>
                  <a:satOff val="-67500"/>
                  <a:lumOff val="-52941"/>
                </a:schemeClr>
              </a:solidFill>
              <a:prstDash val="solid"/>
              <a:round/>
            </a:ln>
          </a:right>
          <a:top>
            <a:ln w="12700" cap="flat">
              <a:solidFill>
                <a:schemeClr val="accent3">
                  <a:hueOff val="-6244444"/>
                  <a:satOff val="-67500"/>
                  <a:lumOff val="-52941"/>
                </a:schemeClr>
              </a:solidFill>
              <a:prstDash val="solid"/>
              <a:round/>
            </a:ln>
          </a:top>
          <a:bottom>
            <a:ln w="25400" cap="flat">
              <a:solidFill>
                <a:schemeClr val="accent3">
                  <a:hueOff val="-6244444"/>
                  <a:satOff val="-67500"/>
                  <a:lumOff val="-52941"/>
                </a:schemeClr>
              </a:solidFill>
              <a:prstDash val="solid"/>
              <a:round/>
            </a:ln>
          </a:bottom>
          <a:insideH>
            <a:ln w="12700" cap="flat">
              <a:solidFill>
                <a:schemeClr val="accent3">
                  <a:hueOff val="-6244444"/>
                  <a:satOff val="-67500"/>
                  <a:lumOff val="-52941"/>
                </a:schemeClr>
              </a:solidFill>
              <a:prstDash val="solid"/>
              <a:round/>
            </a:ln>
          </a:insideH>
          <a:insideV>
            <a:ln w="12700" cap="flat">
              <a:solidFill>
                <a:schemeClr val="accent3">
                  <a:hueOff val="-6244444"/>
                  <a:satOff val="-67500"/>
                  <a:lumOff val="-52941"/>
                </a:schemeClr>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1" d="100"/>
          <a:sy n="51" d="100"/>
        </p:scale>
        <p:origin x="876" y="108"/>
      </p:cViewPr>
      <p:guideLst>
        <p:guide orient="horz" pos="4320"/>
        <p:guide pos="76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kesv.sharepoint.com/sites/Beratungszentrum/Freigegebene%20Dokumente/005_Dokumentation/002_Jahresberichte/Jahresbericht%202020/Grafiken_%20BEMA%20Farben.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0493725393701"/>
          <c:y val="0"/>
          <c:w val="0.59026254921259802"/>
          <c:h val="0.86843225631278897"/>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tr"/>
      <c:overlay val="0"/>
      <c:spPr>
        <a:noFill/>
        <a:ln>
          <a:noFill/>
        </a:ln>
        <a:effectLst/>
      </c:spPr>
      <c:txPr>
        <a:bodyPr rot="0" spcFirstLastPara="1" vertOverflow="ellipsis" vert="horz" wrap="square" anchor="ctr" anchorCtr="1"/>
        <a:lstStyle/>
        <a:p>
          <a:pPr>
            <a:defRPr lang="de-DE" sz="3200" b="0" i="0" u="none" strike="noStrike" kern="1200" baseline="0">
              <a:solidFill>
                <a:schemeClr val="tx1">
                  <a:lumMod val="65000"/>
                  <a:lumOff val="35000"/>
                </a:schemeClr>
              </a:solidFill>
              <a:latin typeface="Calibri" charset="0"/>
              <a:ea typeface="Calibri" charset="0"/>
              <a:cs typeface="Calibri" charset="0"/>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0493725393701"/>
          <c:y val="0"/>
          <c:w val="0.59026254921259802"/>
          <c:h val="0.86843225631278897"/>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tr"/>
      <c:overlay val="0"/>
      <c:spPr>
        <a:noFill/>
        <a:ln>
          <a:noFill/>
        </a:ln>
        <a:effectLst/>
      </c:spPr>
      <c:txPr>
        <a:bodyPr rot="0" spcFirstLastPara="1" vertOverflow="ellipsis" vert="horz" wrap="square" anchor="ctr" anchorCtr="1"/>
        <a:lstStyle/>
        <a:p>
          <a:pPr>
            <a:defRPr lang="de-DE" sz="3200" b="0" i="0" u="none" strike="noStrike" kern="1200" baseline="0">
              <a:solidFill>
                <a:schemeClr val="tx1">
                  <a:lumMod val="65000"/>
                  <a:lumOff val="35000"/>
                </a:schemeClr>
              </a:solidFill>
              <a:latin typeface="Calibri" charset="0"/>
              <a:ea typeface="Calibri" charset="0"/>
              <a:cs typeface="Calibri" charset="0"/>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600" b="0" i="0" u="none" strike="noStrike" kern="1200" spc="0" baseline="0">
                <a:solidFill>
                  <a:schemeClr val="tx1">
                    <a:lumMod val="65000"/>
                    <a:lumOff val="35000"/>
                  </a:schemeClr>
                </a:solidFill>
                <a:latin typeface="+mn-lt"/>
                <a:ea typeface="+mn-ea"/>
                <a:cs typeface="+mn-cs"/>
              </a:defRPr>
            </a:pPr>
            <a:r>
              <a:rPr lang="en-US" sz="3600" b="0" err="1"/>
              <a:t>häufigste</a:t>
            </a:r>
            <a:r>
              <a:rPr lang="en-US" sz="3600" b="0" baseline="0"/>
              <a:t> </a:t>
            </a:r>
            <a:r>
              <a:rPr lang="en-US" sz="3600" b="0" err="1"/>
              <a:t>Branchen</a:t>
            </a:r>
            <a:r>
              <a:rPr lang="en-US" sz="3600" b="0"/>
              <a:t> 2020*</a:t>
            </a:r>
          </a:p>
        </c:rich>
      </c:tx>
      <c:layout>
        <c:manualLayout>
          <c:xMode val="edge"/>
          <c:yMode val="edge"/>
          <c:x val="0.41562533517470074"/>
          <c:y val="1.3888856427671604E-2"/>
        </c:manualLayout>
      </c:layout>
      <c:overlay val="0"/>
      <c:spPr>
        <a:noFill/>
        <a:ln>
          <a:noFill/>
        </a:ln>
        <a:effectLst/>
      </c:spPr>
      <c:txPr>
        <a:bodyPr rot="0" spcFirstLastPara="1" vertOverflow="ellipsis" vert="horz" wrap="square" anchor="ctr" anchorCtr="1"/>
        <a:lstStyle/>
        <a:p>
          <a:pPr>
            <a:defRPr sz="36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13726268591426072"/>
          <c:y val="0.21045968212306795"/>
          <c:w val="0.4226970691163604"/>
          <c:h val="0.70449511519393404"/>
        </c:manualLayout>
      </c:layout>
      <c:pieChart>
        <c:varyColors val="1"/>
        <c:dLbls>
          <c:dLblPos val="outEnd"/>
          <c:showLegendKey val="0"/>
          <c:showVal val="1"/>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36E326-1AA4-4938-BAF4-287FDEAA83E4}" type="doc">
      <dgm:prSet loTypeId="urn:microsoft.com/office/officeart/2005/8/layout/lProcess2" loCatId="list" qsTypeId="urn:microsoft.com/office/officeart/2005/8/quickstyle/simple1" qsCatId="simple" csTypeId="urn:microsoft.com/office/officeart/2005/8/colors/accent2_2" csCatId="accent2" phldr="1"/>
      <dgm:spPr/>
      <dgm:t>
        <a:bodyPr/>
        <a:lstStyle/>
        <a:p>
          <a:endParaRPr lang="de-DE"/>
        </a:p>
      </dgm:t>
    </dgm:pt>
    <dgm:pt modelId="{40267B07-335C-4FFB-8280-EAAF847FA72F}">
      <dgm:prSet phldrT="[Text]"/>
      <dgm:spPr/>
      <dgm:t>
        <a:bodyPr/>
        <a:lstStyle/>
        <a:p>
          <a:r>
            <a:rPr lang="de-DE"/>
            <a:t>§-Beratung</a:t>
          </a:r>
        </a:p>
      </dgm:t>
    </dgm:pt>
    <dgm:pt modelId="{77A0D3A0-759C-4C11-AC42-725964A9242C}" type="parTrans" cxnId="{A0D35934-772D-4EF0-8EE3-F51FA63A03EE}">
      <dgm:prSet/>
      <dgm:spPr/>
      <dgm:t>
        <a:bodyPr/>
        <a:lstStyle/>
        <a:p>
          <a:endParaRPr lang="de-DE"/>
        </a:p>
      </dgm:t>
    </dgm:pt>
    <dgm:pt modelId="{E7D1BBB0-F394-4EB1-A6FB-D4B8B92167BE}" type="sibTrans" cxnId="{A0D35934-772D-4EF0-8EE3-F51FA63A03EE}">
      <dgm:prSet/>
      <dgm:spPr/>
      <dgm:t>
        <a:bodyPr/>
        <a:lstStyle/>
        <a:p>
          <a:endParaRPr lang="de-DE"/>
        </a:p>
      </dgm:t>
    </dgm:pt>
    <dgm:pt modelId="{95DAB545-309C-4317-96B3-981D68A13F38}">
      <dgm:prSet phldrT="[Text]"/>
      <dgm:spPr/>
      <dgm:t>
        <a:bodyPr/>
        <a:lstStyle/>
        <a:p>
          <a:r>
            <a:rPr lang="de-DE"/>
            <a:t>Arbeitsrecht</a:t>
          </a:r>
        </a:p>
      </dgm:t>
    </dgm:pt>
    <dgm:pt modelId="{9C5EF030-5C68-4763-A7A6-AF80C47F1B1F}" type="parTrans" cxnId="{66D7E0A0-0B9D-4CAA-9819-3BD04B527221}">
      <dgm:prSet/>
      <dgm:spPr/>
      <dgm:t>
        <a:bodyPr/>
        <a:lstStyle/>
        <a:p>
          <a:endParaRPr lang="de-DE"/>
        </a:p>
      </dgm:t>
    </dgm:pt>
    <dgm:pt modelId="{932DFB63-E264-4CCB-9DD4-502405905881}" type="sibTrans" cxnId="{66D7E0A0-0B9D-4CAA-9819-3BD04B527221}">
      <dgm:prSet/>
      <dgm:spPr/>
      <dgm:t>
        <a:bodyPr/>
        <a:lstStyle/>
        <a:p>
          <a:endParaRPr lang="de-DE"/>
        </a:p>
      </dgm:t>
    </dgm:pt>
    <dgm:pt modelId="{B62F875F-47F4-4636-BC1C-AF1605E0F5AD}">
      <dgm:prSet phldrT="[Text]"/>
      <dgm:spPr/>
      <dgm:t>
        <a:bodyPr/>
        <a:lstStyle/>
        <a:p>
          <a:r>
            <a:rPr lang="de-DE"/>
            <a:t>Zwangsarbeit</a:t>
          </a:r>
        </a:p>
      </dgm:t>
    </dgm:pt>
    <dgm:pt modelId="{1FCBBB45-22B6-41F9-A853-AAC14159C60D}" type="parTrans" cxnId="{DF51C972-F78B-4800-9B06-6F4DB4DDC48D}">
      <dgm:prSet/>
      <dgm:spPr/>
      <dgm:t>
        <a:bodyPr/>
        <a:lstStyle/>
        <a:p>
          <a:endParaRPr lang="de-DE"/>
        </a:p>
      </dgm:t>
    </dgm:pt>
    <dgm:pt modelId="{D74C941D-8A7B-432A-857A-E184BE40FB47}" type="sibTrans" cxnId="{DF51C972-F78B-4800-9B06-6F4DB4DDC48D}">
      <dgm:prSet/>
      <dgm:spPr/>
      <dgm:t>
        <a:bodyPr/>
        <a:lstStyle/>
        <a:p>
          <a:endParaRPr lang="de-DE"/>
        </a:p>
      </dgm:t>
    </dgm:pt>
    <dgm:pt modelId="{ECCBEDC0-D3FB-4766-BFF8-FB1E40572379}">
      <dgm:prSet phldrT="[Text]"/>
      <dgm:spPr/>
      <dgm:t>
        <a:bodyPr/>
        <a:lstStyle/>
        <a:p>
          <a:r>
            <a:rPr lang="de-DE"/>
            <a:t>Schulungen</a:t>
          </a:r>
        </a:p>
      </dgm:t>
    </dgm:pt>
    <dgm:pt modelId="{251E75DE-5043-4F09-8A6D-EAA871B60C52}" type="parTrans" cxnId="{BD2829A6-6FF8-470A-8F69-A7CEDAC0E548}">
      <dgm:prSet/>
      <dgm:spPr/>
      <dgm:t>
        <a:bodyPr/>
        <a:lstStyle/>
        <a:p>
          <a:endParaRPr lang="de-DE"/>
        </a:p>
      </dgm:t>
    </dgm:pt>
    <dgm:pt modelId="{B398889F-4147-4A7C-AA7E-C9CACCDA1C5A}" type="sibTrans" cxnId="{BD2829A6-6FF8-470A-8F69-A7CEDAC0E548}">
      <dgm:prSet/>
      <dgm:spPr/>
      <dgm:t>
        <a:bodyPr/>
        <a:lstStyle/>
        <a:p>
          <a:endParaRPr lang="de-DE"/>
        </a:p>
      </dgm:t>
    </dgm:pt>
    <dgm:pt modelId="{F35006E0-5E5C-4513-90BE-4BDB15007C6E}">
      <dgm:prSet phldrT="[Text]"/>
      <dgm:spPr/>
      <dgm:t>
        <a:bodyPr/>
        <a:lstStyle/>
        <a:p>
          <a:r>
            <a:rPr lang="de-DE"/>
            <a:t>Menschen mit Migrations- und Fluchtgeschichte</a:t>
          </a:r>
        </a:p>
      </dgm:t>
    </dgm:pt>
    <dgm:pt modelId="{2055478B-5C6C-4AC3-8057-34B6A4EC1600}" type="parTrans" cxnId="{CD58128D-D8D0-4FF9-8019-83324C962EC2}">
      <dgm:prSet/>
      <dgm:spPr/>
      <dgm:t>
        <a:bodyPr/>
        <a:lstStyle/>
        <a:p>
          <a:endParaRPr lang="de-DE"/>
        </a:p>
      </dgm:t>
    </dgm:pt>
    <dgm:pt modelId="{E2BB774F-845C-40A9-A65C-299DAFB06B02}" type="sibTrans" cxnId="{CD58128D-D8D0-4FF9-8019-83324C962EC2}">
      <dgm:prSet/>
      <dgm:spPr/>
      <dgm:t>
        <a:bodyPr/>
        <a:lstStyle/>
        <a:p>
          <a:endParaRPr lang="de-DE"/>
        </a:p>
      </dgm:t>
    </dgm:pt>
    <dgm:pt modelId="{3BB66656-BC75-4AEE-892D-17B2014B5382}">
      <dgm:prSet phldrT="[Text]"/>
      <dgm:spPr/>
      <dgm:t>
        <a:bodyPr/>
        <a:lstStyle/>
        <a:p>
          <a:r>
            <a:rPr lang="de-DE"/>
            <a:t>Multiplikator*innen</a:t>
          </a:r>
        </a:p>
      </dgm:t>
    </dgm:pt>
    <dgm:pt modelId="{4AD876F3-228B-4B7D-871D-C88BEF0456FD}" type="parTrans" cxnId="{6A2110D7-8D10-4153-9A4B-6AFC59FFFE44}">
      <dgm:prSet/>
      <dgm:spPr/>
      <dgm:t>
        <a:bodyPr/>
        <a:lstStyle/>
        <a:p>
          <a:endParaRPr lang="de-DE"/>
        </a:p>
      </dgm:t>
    </dgm:pt>
    <dgm:pt modelId="{BAE6833A-186B-4682-A171-0A1DF26276EF}" type="sibTrans" cxnId="{6A2110D7-8D10-4153-9A4B-6AFC59FFFE44}">
      <dgm:prSet/>
      <dgm:spPr/>
      <dgm:t>
        <a:bodyPr/>
        <a:lstStyle/>
        <a:p>
          <a:endParaRPr lang="de-DE"/>
        </a:p>
      </dgm:t>
    </dgm:pt>
    <dgm:pt modelId="{66CC417E-B4CB-4A38-9051-690161348D1E}">
      <dgm:prSet phldrT="[Text]"/>
      <dgm:spPr/>
      <dgm:t>
        <a:bodyPr/>
        <a:lstStyle/>
        <a:p>
          <a:r>
            <a:rPr lang="de-DE"/>
            <a:t>Expertise</a:t>
          </a:r>
        </a:p>
      </dgm:t>
    </dgm:pt>
    <dgm:pt modelId="{17167D40-95DB-4684-BB5E-9D9B6498105F}" type="parTrans" cxnId="{35BD0942-2459-46DE-98D0-33603F29B8D8}">
      <dgm:prSet/>
      <dgm:spPr/>
      <dgm:t>
        <a:bodyPr/>
        <a:lstStyle/>
        <a:p>
          <a:endParaRPr lang="de-DE"/>
        </a:p>
      </dgm:t>
    </dgm:pt>
    <dgm:pt modelId="{6AFDADC9-825A-4AC1-A7DA-F62432F0088C}" type="sibTrans" cxnId="{35BD0942-2459-46DE-98D0-33603F29B8D8}">
      <dgm:prSet/>
      <dgm:spPr/>
      <dgm:t>
        <a:bodyPr/>
        <a:lstStyle/>
        <a:p>
          <a:endParaRPr lang="de-DE"/>
        </a:p>
      </dgm:t>
    </dgm:pt>
    <dgm:pt modelId="{7CEAD04A-1F63-4188-9D56-4F9865E34451}">
      <dgm:prSet phldrT="[Text]"/>
      <dgm:spPr/>
      <dgm:t>
        <a:bodyPr/>
        <a:lstStyle/>
        <a:p>
          <a:r>
            <a:rPr lang="de-DE"/>
            <a:t>Öffentlichkeitsarbeit</a:t>
          </a:r>
        </a:p>
      </dgm:t>
    </dgm:pt>
    <dgm:pt modelId="{858C34FE-FB23-411B-8866-3B6B7EC8203B}" type="parTrans" cxnId="{89146659-24C5-4430-8ABE-38E050570CD5}">
      <dgm:prSet/>
      <dgm:spPr/>
      <dgm:t>
        <a:bodyPr/>
        <a:lstStyle/>
        <a:p>
          <a:endParaRPr lang="de-DE"/>
        </a:p>
      </dgm:t>
    </dgm:pt>
    <dgm:pt modelId="{9FD33B30-AF11-41EF-843E-DF04FA2C264A}" type="sibTrans" cxnId="{89146659-24C5-4430-8ABE-38E050570CD5}">
      <dgm:prSet/>
      <dgm:spPr/>
      <dgm:t>
        <a:bodyPr/>
        <a:lstStyle/>
        <a:p>
          <a:endParaRPr lang="de-DE"/>
        </a:p>
      </dgm:t>
    </dgm:pt>
    <dgm:pt modelId="{7F840D67-2952-4DE0-A2C3-270CCDCEB514}">
      <dgm:prSet phldrT="[Text]"/>
      <dgm:spPr/>
      <dgm:t>
        <a:bodyPr/>
        <a:lstStyle/>
        <a:p>
          <a:r>
            <a:rPr lang="de-DE"/>
            <a:t>Analyse und Statistik</a:t>
          </a:r>
        </a:p>
      </dgm:t>
    </dgm:pt>
    <dgm:pt modelId="{5098C5A2-70C5-4A22-A517-6442B3D9A86F}" type="parTrans" cxnId="{F0B2DD0D-DCDC-4643-A33C-1B7A215AC670}">
      <dgm:prSet/>
      <dgm:spPr/>
      <dgm:t>
        <a:bodyPr/>
        <a:lstStyle/>
        <a:p>
          <a:endParaRPr lang="de-DE"/>
        </a:p>
      </dgm:t>
    </dgm:pt>
    <dgm:pt modelId="{F1CE547C-CB8D-46A7-AACC-CE07A0145860}" type="sibTrans" cxnId="{F0B2DD0D-DCDC-4643-A33C-1B7A215AC670}">
      <dgm:prSet/>
      <dgm:spPr/>
      <dgm:t>
        <a:bodyPr/>
        <a:lstStyle/>
        <a:p>
          <a:endParaRPr lang="de-DE"/>
        </a:p>
      </dgm:t>
    </dgm:pt>
    <dgm:pt modelId="{9DDD6C81-5984-4536-BB30-F475BAB4530C}">
      <dgm:prSet phldrT="[Text]"/>
      <dgm:spPr/>
      <dgm:t>
        <a:bodyPr/>
        <a:lstStyle/>
        <a:p>
          <a:r>
            <a:rPr lang="de-DE"/>
            <a:t>Sozial- und Aufenthaltsrecht</a:t>
          </a:r>
        </a:p>
      </dgm:t>
    </dgm:pt>
    <dgm:pt modelId="{4170B128-3055-43C8-84AA-F4357747AD92}" type="parTrans" cxnId="{09F84AF9-1B87-4B5D-BCA7-872318FF448D}">
      <dgm:prSet/>
      <dgm:spPr/>
      <dgm:t>
        <a:bodyPr/>
        <a:lstStyle/>
        <a:p>
          <a:endParaRPr lang="de-DE"/>
        </a:p>
      </dgm:t>
    </dgm:pt>
    <dgm:pt modelId="{11D17B69-5D5B-4102-A4EA-60FCD249BFDB}" type="sibTrans" cxnId="{09F84AF9-1B87-4B5D-BCA7-872318FF448D}">
      <dgm:prSet/>
      <dgm:spPr/>
      <dgm:t>
        <a:bodyPr/>
        <a:lstStyle/>
        <a:p>
          <a:endParaRPr lang="de-DE"/>
        </a:p>
      </dgm:t>
    </dgm:pt>
    <dgm:pt modelId="{1DF681DD-271D-4578-B384-0A367DB2C1CE}" type="pres">
      <dgm:prSet presAssocID="{7A36E326-1AA4-4938-BAF4-287FDEAA83E4}" presName="theList" presStyleCnt="0">
        <dgm:presLayoutVars>
          <dgm:dir/>
          <dgm:animLvl val="lvl"/>
          <dgm:resizeHandles val="exact"/>
        </dgm:presLayoutVars>
      </dgm:prSet>
      <dgm:spPr/>
    </dgm:pt>
    <dgm:pt modelId="{D064B83E-5E49-4867-838E-968230A5B6C4}" type="pres">
      <dgm:prSet presAssocID="{40267B07-335C-4FFB-8280-EAAF847FA72F}" presName="compNode" presStyleCnt="0"/>
      <dgm:spPr/>
    </dgm:pt>
    <dgm:pt modelId="{8ECEC234-AE84-4D04-88B3-19F602F2219E}" type="pres">
      <dgm:prSet presAssocID="{40267B07-335C-4FFB-8280-EAAF847FA72F}" presName="aNode" presStyleLbl="bgShp" presStyleIdx="0" presStyleCnt="3"/>
      <dgm:spPr/>
    </dgm:pt>
    <dgm:pt modelId="{AF150B15-1419-49AF-9604-E78A56C48571}" type="pres">
      <dgm:prSet presAssocID="{40267B07-335C-4FFB-8280-EAAF847FA72F}" presName="textNode" presStyleLbl="bgShp" presStyleIdx="0" presStyleCnt="3"/>
      <dgm:spPr/>
    </dgm:pt>
    <dgm:pt modelId="{607AE5D9-2D59-4B14-A955-E611BE835022}" type="pres">
      <dgm:prSet presAssocID="{40267B07-335C-4FFB-8280-EAAF847FA72F}" presName="compChildNode" presStyleCnt="0"/>
      <dgm:spPr/>
    </dgm:pt>
    <dgm:pt modelId="{5D316184-42AE-4114-AC22-FB29629B3036}" type="pres">
      <dgm:prSet presAssocID="{40267B07-335C-4FFB-8280-EAAF847FA72F}" presName="theInnerList" presStyleCnt="0"/>
      <dgm:spPr/>
    </dgm:pt>
    <dgm:pt modelId="{8F939873-DF07-43A2-9DA9-291618EB3EFA}" type="pres">
      <dgm:prSet presAssocID="{95DAB545-309C-4317-96B3-981D68A13F38}" presName="childNode" presStyleLbl="node1" presStyleIdx="0" presStyleCnt="7">
        <dgm:presLayoutVars>
          <dgm:bulletEnabled val="1"/>
        </dgm:presLayoutVars>
      </dgm:prSet>
      <dgm:spPr/>
    </dgm:pt>
    <dgm:pt modelId="{C0CA7E78-7D8A-4C33-A3E9-84E6E60D2610}" type="pres">
      <dgm:prSet presAssocID="{95DAB545-309C-4317-96B3-981D68A13F38}" presName="aSpace2" presStyleCnt="0"/>
      <dgm:spPr/>
    </dgm:pt>
    <dgm:pt modelId="{14CCBABD-6505-4B68-879A-0EC061DA35F2}" type="pres">
      <dgm:prSet presAssocID="{9DDD6C81-5984-4536-BB30-F475BAB4530C}" presName="childNode" presStyleLbl="node1" presStyleIdx="1" presStyleCnt="7">
        <dgm:presLayoutVars>
          <dgm:bulletEnabled val="1"/>
        </dgm:presLayoutVars>
      </dgm:prSet>
      <dgm:spPr/>
    </dgm:pt>
    <dgm:pt modelId="{7B17E5A1-63B2-45E1-86B7-8B5C4E557FA9}" type="pres">
      <dgm:prSet presAssocID="{9DDD6C81-5984-4536-BB30-F475BAB4530C}" presName="aSpace2" presStyleCnt="0"/>
      <dgm:spPr/>
    </dgm:pt>
    <dgm:pt modelId="{4CA17C21-9611-4ABF-A30B-9EEA7D654028}" type="pres">
      <dgm:prSet presAssocID="{B62F875F-47F4-4636-BC1C-AF1605E0F5AD}" presName="childNode" presStyleLbl="node1" presStyleIdx="2" presStyleCnt="7">
        <dgm:presLayoutVars>
          <dgm:bulletEnabled val="1"/>
        </dgm:presLayoutVars>
      </dgm:prSet>
      <dgm:spPr/>
    </dgm:pt>
    <dgm:pt modelId="{F586DDBC-941C-4A3C-B76A-C899CF0CC9DA}" type="pres">
      <dgm:prSet presAssocID="{40267B07-335C-4FFB-8280-EAAF847FA72F}" presName="aSpace" presStyleCnt="0"/>
      <dgm:spPr/>
    </dgm:pt>
    <dgm:pt modelId="{DFEF13E2-9D48-405C-BBCE-AF611AA409C7}" type="pres">
      <dgm:prSet presAssocID="{ECCBEDC0-D3FB-4766-BFF8-FB1E40572379}" presName="compNode" presStyleCnt="0"/>
      <dgm:spPr/>
    </dgm:pt>
    <dgm:pt modelId="{E0C9C3D6-C8FA-46D1-A7AF-8768CEDCC94B}" type="pres">
      <dgm:prSet presAssocID="{ECCBEDC0-D3FB-4766-BFF8-FB1E40572379}" presName="aNode" presStyleLbl="bgShp" presStyleIdx="1" presStyleCnt="3"/>
      <dgm:spPr/>
    </dgm:pt>
    <dgm:pt modelId="{0126E539-73A1-45CD-81A5-AB96937061D5}" type="pres">
      <dgm:prSet presAssocID="{ECCBEDC0-D3FB-4766-BFF8-FB1E40572379}" presName="textNode" presStyleLbl="bgShp" presStyleIdx="1" presStyleCnt="3"/>
      <dgm:spPr/>
    </dgm:pt>
    <dgm:pt modelId="{8FBCB3BA-18F2-4AC1-A846-6E50EF48FA9B}" type="pres">
      <dgm:prSet presAssocID="{ECCBEDC0-D3FB-4766-BFF8-FB1E40572379}" presName="compChildNode" presStyleCnt="0"/>
      <dgm:spPr/>
    </dgm:pt>
    <dgm:pt modelId="{365C59A8-39E2-4B06-B4C9-2FFABEB3656C}" type="pres">
      <dgm:prSet presAssocID="{ECCBEDC0-D3FB-4766-BFF8-FB1E40572379}" presName="theInnerList" presStyleCnt="0"/>
      <dgm:spPr/>
    </dgm:pt>
    <dgm:pt modelId="{05D80429-1915-4FC5-A52A-D708E19208C2}" type="pres">
      <dgm:prSet presAssocID="{F35006E0-5E5C-4513-90BE-4BDB15007C6E}" presName="childNode" presStyleLbl="node1" presStyleIdx="3" presStyleCnt="7">
        <dgm:presLayoutVars>
          <dgm:bulletEnabled val="1"/>
        </dgm:presLayoutVars>
      </dgm:prSet>
      <dgm:spPr/>
    </dgm:pt>
    <dgm:pt modelId="{795DF972-3715-47AB-A906-85DFC5555449}" type="pres">
      <dgm:prSet presAssocID="{F35006E0-5E5C-4513-90BE-4BDB15007C6E}" presName="aSpace2" presStyleCnt="0"/>
      <dgm:spPr/>
    </dgm:pt>
    <dgm:pt modelId="{223FB78A-A257-4AAE-ACC8-8B41391C65B4}" type="pres">
      <dgm:prSet presAssocID="{3BB66656-BC75-4AEE-892D-17B2014B5382}" presName="childNode" presStyleLbl="node1" presStyleIdx="4" presStyleCnt="7">
        <dgm:presLayoutVars>
          <dgm:bulletEnabled val="1"/>
        </dgm:presLayoutVars>
      </dgm:prSet>
      <dgm:spPr/>
    </dgm:pt>
    <dgm:pt modelId="{68B37D14-AE71-4D3F-A8E9-016D69C61118}" type="pres">
      <dgm:prSet presAssocID="{ECCBEDC0-D3FB-4766-BFF8-FB1E40572379}" presName="aSpace" presStyleCnt="0"/>
      <dgm:spPr/>
    </dgm:pt>
    <dgm:pt modelId="{B2F16722-3377-43DF-90FE-259218B14F7F}" type="pres">
      <dgm:prSet presAssocID="{66CC417E-B4CB-4A38-9051-690161348D1E}" presName="compNode" presStyleCnt="0"/>
      <dgm:spPr/>
    </dgm:pt>
    <dgm:pt modelId="{F532B6E6-8A1A-43BB-B657-F94FF5B255F0}" type="pres">
      <dgm:prSet presAssocID="{66CC417E-B4CB-4A38-9051-690161348D1E}" presName="aNode" presStyleLbl="bgShp" presStyleIdx="2" presStyleCnt="3"/>
      <dgm:spPr/>
    </dgm:pt>
    <dgm:pt modelId="{7F30F7FF-2A91-4433-8EE7-B5036B329FB7}" type="pres">
      <dgm:prSet presAssocID="{66CC417E-B4CB-4A38-9051-690161348D1E}" presName="textNode" presStyleLbl="bgShp" presStyleIdx="2" presStyleCnt="3"/>
      <dgm:spPr/>
    </dgm:pt>
    <dgm:pt modelId="{EDBCCA04-7BDF-4616-8AC3-20C96B5B8778}" type="pres">
      <dgm:prSet presAssocID="{66CC417E-B4CB-4A38-9051-690161348D1E}" presName="compChildNode" presStyleCnt="0"/>
      <dgm:spPr/>
    </dgm:pt>
    <dgm:pt modelId="{B875F2D1-9846-4223-B215-2AD142A45489}" type="pres">
      <dgm:prSet presAssocID="{66CC417E-B4CB-4A38-9051-690161348D1E}" presName="theInnerList" presStyleCnt="0"/>
      <dgm:spPr/>
    </dgm:pt>
    <dgm:pt modelId="{9675304F-0E0D-4E7C-AE57-0CA641ACDB54}" type="pres">
      <dgm:prSet presAssocID="{7CEAD04A-1F63-4188-9D56-4F9865E34451}" presName="childNode" presStyleLbl="node1" presStyleIdx="5" presStyleCnt="7">
        <dgm:presLayoutVars>
          <dgm:bulletEnabled val="1"/>
        </dgm:presLayoutVars>
      </dgm:prSet>
      <dgm:spPr/>
    </dgm:pt>
    <dgm:pt modelId="{AD47D46C-0E3F-4F91-83EE-FAB79EE355B6}" type="pres">
      <dgm:prSet presAssocID="{7CEAD04A-1F63-4188-9D56-4F9865E34451}" presName="aSpace2" presStyleCnt="0"/>
      <dgm:spPr/>
    </dgm:pt>
    <dgm:pt modelId="{364736D3-9FA3-4FF1-A1AB-024024964872}" type="pres">
      <dgm:prSet presAssocID="{7F840D67-2952-4DE0-A2C3-270CCDCEB514}" presName="childNode" presStyleLbl="node1" presStyleIdx="6" presStyleCnt="7">
        <dgm:presLayoutVars>
          <dgm:bulletEnabled val="1"/>
        </dgm:presLayoutVars>
      </dgm:prSet>
      <dgm:spPr/>
    </dgm:pt>
  </dgm:ptLst>
  <dgm:cxnLst>
    <dgm:cxn modelId="{F0B2DD0D-DCDC-4643-A33C-1B7A215AC670}" srcId="{66CC417E-B4CB-4A38-9051-690161348D1E}" destId="{7F840D67-2952-4DE0-A2C3-270CCDCEB514}" srcOrd="1" destOrd="0" parTransId="{5098C5A2-70C5-4A22-A517-6442B3D9A86F}" sibTransId="{F1CE547C-CB8D-46A7-AACC-CE07A0145860}"/>
    <dgm:cxn modelId="{B1B2DC1A-C691-49DF-841D-1437904D469D}" type="presOf" srcId="{66CC417E-B4CB-4A38-9051-690161348D1E}" destId="{7F30F7FF-2A91-4433-8EE7-B5036B329FB7}" srcOrd="1" destOrd="0" presId="urn:microsoft.com/office/officeart/2005/8/layout/lProcess2"/>
    <dgm:cxn modelId="{A0D35934-772D-4EF0-8EE3-F51FA63A03EE}" srcId="{7A36E326-1AA4-4938-BAF4-287FDEAA83E4}" destId="{40267B07-335C-4FFB-8280-EAAF847FA72F}" srcOrd="0" destOrd="0" parTransId="{77A0D3A0-759C-4C11-AC42-725964A9242C}" sibTransId="{E7D1BBB0-F394-4EB1-A6FB-D4B8B92167BE}"/>
    <dgm:cxn modelId="{2E9CBC35-8EAE-456C-914D-A4A0088BD666}" type="presOf" srcId="{7A36E326-1AA4-4938-BAF4-287FDEAA83E4}" destId="{1DF681DD-271D-4578-B384-0A367DB2C1CE}" srcOrd="0" destOrd="0" presId="urn:microsoft.com/office/officeart/2005/8/layout/lProcess2"/>
    <dgm:cxn modelId="{A754BD3B-D5BC-44C0-A8E7-BDCDADB420CA}" type="presOf" srcId="{ECCBEDC0-D3FB-4766-BFF8-FB1E40572379}" destId="{E0C9C3D6-C8FA-46D1-A7AF-8768CEDCC94B}" srcOrd="0" destOrd="0" presId="urn:microsoft.com/office/officeart/2005/8/layout/lProcess2"/>
    <dgm:cxn modelId="{FE0A2B5F-F12B-498B-B494-3F373BEEDA0C}" type="presOf" srcId="{3BB66656-BC75-4AEE-892D-17B2014B5382}" destId="{223FB78A-A257-4AAE-ACC8-8B41391C65B4}" srcOrd="0" destOrd="0" presId="urn:microsoft.com/office/officeart/2005/8/layout/lProcess2"/>
    <dgm:cxn modelId="{35BD0942-2459-46DE-98D0-33603F29B8D8}" srcId="{7A36E326-1AA4-4938-BAF4-287FDEAA83E4}" destId="{66CC417E-B4CB-4A38-9051-690161348D1E}" srcOrd="2" destOrd="0" parTransId="{17167D40-95DB-4684-BB5E-9D9B6498105F}" sibTransId="{6AFDADC9-825A-4AC1-A7DA-F62432F0088C}"/>
    <dgm:cxn modelId="{28EA0947-2F02-4615-9E0D-A4C4DB31D320}" type="presOf" srcId="{40267B07-335C-4FFB-8280-EAAF847FA72F}" destId="{8ECEC234-AE84-4D04-88B3-19F602F2219E}" srcOrd="0" destOrd="0" presId="urn:microsoft.com/office/officeart/2005/8/layout/lProcess2"/>
    <dgm:cxn modelId="{8994666B-EFB9-402C-AC21-14A47614EC3D}" type="presOf" srcId="{7CEAD04A-1F63-4188-9D56-4F9865E34451}" destId="{9675304F-0E0D-4E7C-AE57-0CA641ACDB54}" srcOrd="0" destOrd="0" presId="urn:microsoft.com/office/officeart/2005/8/layout/lProcess2"/>
    <dgm:cxn modelId="{22B4506C-607E-484B-BB81-891E6BD406D9}" type="presOf" srcId="{9DDD6C81-5984-4536-BB30-F475BAB4530C}" destId="{14CCBABD-6505-4B68-879A-0EC061DA35F2}" srcOrd="0" destOrd="0" presId="urn:microsoft.com/office/officeart/2005/8/layout/lProcess2"/>
    <dgm:cxn modelId="{DF51C972-F78B-4800-9B06-6F4DB4DDC48D}" srcId="{40267B07-335C-4FFB-8280-EAAF847FA72F}" destId="{B62F875F-47F4-4636-BC1C-AF1605E0F5AD}" srcOrd="2" destOrd="0" parTransId="{1FCBBB45-22B6-41F9-A853-AAC14159C60D}" sibTransId="{D74C941D-8A7B-432A-857A-E184BE40FB47}"/>
    <dgm:cxn modelId="{CD907A77-BBD3-4EAE-90E5-3307EF71C2D9}" type="presOf" srcId="{7F840D67-2952-4DE0-A2C3-270CCDCEB514}" destId="{364736D3-9FA3-4FF1-A1AB-024024964872}" srcOrd="0" destOrd="0" presId="urn:microsoft.com/office/officeart/2005/8/layout/lProcess2"/>
    <dgm:cxn modelId="{89146659-24C5-4430-8ABE-38E050570CD5}" srcId="{66CC417E-B4CB-4A38-9051-690161348D1E}" destId="{7CEAD04A-1F63-4188-9D56-4F9865E34451}" srcOrd="0" destOrd="0" parTransId="{858C34FE-FB23-411B-8866-3B6B7EC8203B}" sibTransId="{9FD33B30-AF11-41EF-843E-DF04FA2C264A}"/>
    <dgm:cxn modelId="{520FF85A-772E-4E79-A916-9DAD35168D8A}" type="presOf" srcId="{95DAB545-309C-4317-96B3-981D68A13F38}" destId="{8F939873-DF07-43A2-9DA9-291618EB3EFA}" srcOrd="0" destOrd="0" presId="urn:microsoft.com/office/officeart/2005/8/layout/lProcess2"/>
    <dgm:cxn modelId="{CD58128D-D8D0-4FF9-8019-83324C962EC2}" srcId="{ECCBEDC0-D3FB-4766-BFF8-FB1E40572379}" destId="{F35006E0-5E5C-4513-90BE-4BDB15007C6E}" srcOrd="0" destOrd="0" parTransId="{2055478B-5C6C-4AC3-8057-34B6A4EC1600}" sibTransId="{E2BB774F-845C-40A9-A65C-299DAFB06B02}"/>
    <dgm:cxn modelId="{66D7E0A0-0B9D-4CAA-9819-3BD04B527221}" srcId="{40267B07-335C-4FFB-8280-EAAF847FA72F}" destId="{95DAB545-309C-4317-96B3-981D68A13F38}" srcOrd="0" destOrd="0" parTransId="{9C5EF030-5C68-4763-A7A6-AF80C47F1B1F}" sibTransId="{932DFB63-E264-4CCB-9DD4-502405905881}"/>
    <dgm:cxn modelId="{BD2829A6-6FF8-470A-8F69-A7CEDAC0E548}" srcId="{7A36E326-1AA4-4938-BAF4-287FDEAA83E4}" destId="{ECCBEDC0-D3FB-4766-BFF8-FB1E40572379}" srcOrd="1" destOrd="0" parTransId="{251E75DE-5043-4F09-8A6D-EAA871B60C52}" sibTransId="{B398889F-4147-4A7C-AA7E-C9CACCDA1C5A}"/>
    <dgm:cxn modelId="{4384BCAB-BF06-4EA2-BAF7-4975FA1B313A}" type="presOf" srcId="{66CC417E-B4CB-4A38-9051-690161348D1E}" destId="{F532B6E6-8A1A-43BB-B657-F94FF5B255F0}" srcOrd="0" destOrd="0" presId="urn:microsoft.com/office/officeart/2005/8/layout/lProcess2"/>
    <dgm:cxn modelId="{8BAD65BB-A72A-457C-A77F-AB6B02D21268}" type="presOf" srcId="{B62F875F-47F4-4636-BC1C-AF1605E0F5AD}" destId="{4CA17C21-9611-4ABF-A30B-9EEA7D654028}" srcOrd="0" destOrd="0" presId="urn:microsoft.com/office/officeart/2005/8/layout/lProcess2"/>
    <dgm:cxn modelId="{6A2110D7-8D10-4153-9A4B-6AFC59FFFE44}" srcId="{ECCBEDC0-D3FB-4766-BFF8-FB1E40572379}" destId="{3BB66656-BC75-4AEE-892D-17B2014B5382}" srcOrd="1" destOrd="0" parTransId="{4AD876F3-228B-4B7D-871D-C88BEF0456FD}" sibTransId="{BAE6833A-186B-4682-A171-0A1DF26276EF}"/>
    <dgm:cxn modelId="{4C78F6E3-BFAA-4DD1-9725-67CAA6F76EEA}" type="presOf" srcId="{ECCBEDC0-D3FB-4766-BFF8-FB1E40572379}" destId="{0126E539-73A1-45CD-81A5-AB96937061D5}" srcOrd="1" destOrd="0" presId="urn:microsoft.com/office/officeart/2005/8/layout/lProcess2"/>
    <dgm:cxn modelId="{E49044E6-110C-44F6-BE44-00FF7964781B}" type="presOf" srcId="{40267B07-335C-4FFB-8280-EAAF847FA72F}" destId="{AF150B15-1419-49AF-9604-E78A56C48571}" srcOrd="1" destOrd="0" presId="urn:microsoft.com/office/officeart/2005/8/layout/lProcess2"/>
    <dgm:cxn modelId="{B85655E7-B6AE-4075-8A1A-FD70756B0B42}" type="presOf" srcId="{F35006E0-5E5C-4513-90BE-4BDB15007C6E}" destId="{05D80429-1915-4FC5-A52A-D708E19208C2}" srcOrd="0" destOrd="0" presId="urn:microsoft.com/office/officeart/2005/8/layout/lProcess2"/>
    <dgm:cxn modelId="{09F84AF9-1B87-4B5D-BCA7-872318FF448D}" srcId="{40267B07-335C-4FFB-8280-EAAF847FA72F}" destId="{9DDD6C81-5984-4536-BB30-F475BAB4530C}" srcOrd="1" destOrd="0" parTransId="{4170B128-3055-43C8-84AA-F4357747AD92}" sibTransId="{11D17B69-5D5B-4102-A4EA-60FCD249BFDB}"/>
    <dgm:cxn modelId="{D375E6EA-F530-49F9-8BE2-7772EC87C0F1}" type="presParOf" srcId="{1DF681DD-271D-4578-B384-0A367DB2C1CE}" destId="{D064B83E-5E49-4867-838E-968230A5B6C4}" srcOrd="0" destOrd="0" presId="urn:microsoft.com/office/officeart/2005/8/layout/lProcess2"/>
    <dgm:cxn modelId="{8CE8FBFA-CD73-4390-820C-6B889ABE53EE}" type="presParOf" srcId="{D064B83E-5E49-4867-838E-968230A5B6C4}" destId="{8ECEC234-AE84-4D04-88B3-19F602F2219E}" srcOrd="0" destOrd="0" presId="urn:microsoft.com/office/officeart/2005/8/layout/lProcess2"/>
    <dgm:cxn modelId="{80176F06-C7F9-4062-804A-478264143BCE}" type="presParOf" srcId="{D064B83E-5E49-4867-838E-968230A5B6C4}" destId="{AF150B15-1419-49AF-9604-E78A56C48571}" srcOrd="1" destOrd="0" presId="urn:microsoft.com/office/officeart/2005/8/layout/lProcess2"/>
    <dgm:cxn modelId="{81CA26D7-5FA5-4DAB-A263-D855A9449E05}" type="presParOf" srcId="{D064B83E-5E49-4867-838E-968230A5B6C4}" destId="{607AE5D9-2D59-4B14-A955-E611BE835022}" srcOrd="2" destOrd="0" presId="urn:microsoft.com/office/officeart/2005/8/layout/lProcess2"/>
    <dgm:cxn modelId="{7652E376-6950-4158-8C74-12E257C2C9C4}" type="presParOf" srcId="{607AE5D9-2D59-4B14-A955-E611BE835022}" destId="{5D316184-42AE-4114-AC22-FB29629B3036}" srcOrd="0" destOrd="0" presId="urn:microsoft.com/office/officeart/2005/8/layout/lProcess2"/>
    <dgm:cxn modelId="{5956276C-C9C3-4176-BD4F-664E112AB561}" type="presParOf" srcId="{5D316184-42AE-4114-AC22-FB29629B3036}" destId="{8F939873-DF07-43A2-9DA9-291618EB3EFA}" srcOrd="0" destOrd="0" presId="urn:microsoft.com/office/officeart/2005/8/layout/lProcess2"/>
    <dgm:cxn modelId="{3C5453FD-02AE-401F-958F-F5C8848536C3}" type="presParOf" srcId="{5D316184-42AE-4114-AC22-FB29629B3036}" destId="{C0CA7E78-7D8A-4C33-A3E9-84E6E60D2610}" srcOrd="1" destOrd="0" presId="urn:microsoft.com/office/officeart/2005/8/layout/lProcess2"/>
    <dgm:cxn modelId="{0AE1A70B-9E80-4963-9EC2-1B60AFC68E71}" type="presParOf" srcId="{5D316184-42AE-4114-AC22-FB29629B3036}" destId="{14CCBABD-6505-4B68-879A-0EC061DA35F2}" srcOrd="2" destOrd="0" presId="urn:microsoft.com/office/officeart/2005/8/layout/lProcess2"/>
    <dgm:cxn modelId="{A0C6DDC7-EF62-4A16-947E-3D0D5787AB48}" type="presParOf" srcId="{5D316184-42AE-4114-AC22-FB29629B3036}" destId="{7B17E5A1-63B2-45E1-86B7-8B5C4E557FA9}" srcOrd="3" destOrd="0" presId="urn:microsoft.com/office/officeart/2005/8/layout/lProcess2"/>
    <dgm:cxn modelId="{3B2E7635-4164-4DC9-B0D5-7AC9FE874AAF}" type="presParOf" srcId="{5D316184-42AE-4114-AC22-FB29629B3036}" destId="{4CA17C21-9611-4ABF-A30B-9EEA7D654028}" srcOrd="4" destOrd="0" presId="urn:microsoft.com/office/officeart/2005/8/layout/lProcess2"/>
    <dgm:cxn modelId="{F90C7095-BEC5-48B2-AD7D-9E2C03D24A2C}" type="presParOf" srcId="{1DF681DD-271D-4578-B384-0A367DB2C1CE}" destId="{F586DDBC-941C-4A3C-B76A-C899CF0CC9DA}" srcOrd="1" destOrd="0" presId="urn:microsoft.com/office/officeart/2005/8/layout/lProcess2"/>
    <dgm:cxn modelId="{D2132946-F157-4F52-988C-C8A2E5AC2BFA}" type="presParOf" srcId="{1DF681DD-271D-4578-B384-0A367DB2C1CE}" destId="{DFEF13E2-9D48-405C-BBCE-AF611AA409C7}" srcOrd="2" destOrd="0" presId="urn:microsoft.com/office/officeart/2005/8/layout/lProcess2"/>
    <dgm:cxn modelId="{A7CE6346-C7F4-45C5-93FB-CB8E7A488C35}" type="presParOf" srcId="{DFEF13E2-9D48-405C-BBCE-AF611AA409C7}" destId="{E0C9C3D6-C8FA-46D1-A7AF-8768CEDCC94B}" srcOrd="0" destOrd="0" presId="urn:microsoft.com/office/officeart/2005/8/layout/lProcess2"/>
    <dgm:cxn modelId="{2E66D588-1D1F-4C9C-8619-7252220E8A58}" type="presParOf" srcId="{DFEF13E2-9D48-405C-BBCE-AF611AA409C7}" destId="{0126E539-73A1-45CD-81A5-AB96937061D5}" srcOrd="1" destOrd="0" presId="urn:microsoft.com/office/officeart/2005/8/layout/lProcess2"/>
    <dgm:cxn modelId="{B49E700A-E739-4894-8270-A78A9E1F0654}" type="presParOf" srcId="{DFEF13E2-9D48-405C-BBCE-AF611AA409C7}" destId="{8FBCB3BA-18F2-4AC1-A846-6E50EF48FA9B}" srcOrd="2" destOrd="0" presId="urn:microsoft.com/office/officeart/2005/8/layout/lProcess2"/>
    <dgm:cxn modelId="{1396C129-69CE-4F86-860C-6D618E0A7FB1}" type="presParOf" srcId="{8FBCB3BA-18F2-4AC1-A846-6E50EF48FA9B}" destId="{365C59A8-39E2-4B06-B4C9-2FFABEB3656C}" srcOrd="0" destOrd="0" presId="urn:microsoft.com/office/officeart/2005/8/layout/lProcess2"/>
    <dgm:cxn modelId="{931680FB-7DCD-4C71-A0A1-3C9628A977CD}" type="presParOf" srcId="{365C59A8-39E2-4B06-B4C9-2FFABEB3656C}" destId="{05D80429-1915-4FC5-A52A-D708E19208C2}" srcOrd="0" destOrd="0" presId="urn:microsoft.com/office/officeart/2005/8/layout/lProcess2"/>
    <dgm:cxn modelId="{DAF90FBE-6B59-40C8-B69C-BD4FC2907CBE}" type="presParOf" srcId="{365C59A8-39E2-4B06-B4C9-2FFABEB3656C}" destId="{795DF972-3715-47AB-A906-85DFC5555449}" srcOrd="1" destOrd="0" presId="urn:microsoft.com/office/officeart/2005/8/layout/lProcess2"/>
    <dgm:cxn modelId="{8F5301A4-E476-4F32-83A2-078690C14651}" type="presParOf" srcId="{365C59A8-39E2-4B06-B4C9-2FFABEB3656C}" destId="{223FB78A-A257-4AAE-ACC8-8B41391C65B4}" srcOrd="2" destOrd="0" presId="urn:microsoft.com/office/officeart/2005/8/layout/lProcess2"/>
    <dgm:cxn modelId="{7748CF03-29C6-41E0-817F-3C7DAAB01339}" type="presParOf" srcId="{1DF681DD-271D-4578-B384-0A367DB2C1CE}" destId="{68B37D14-AE71-4D3F-A8E9-016D69C61118}" srcOrd="3" destOrd="0" presId="urn:microsoft.com/office/officeart/2005/8/layout/lProcess2"/>
    <dgm:cxn modelId="{71E7A0FA-380B-41D3-9D17-44A431E48F9C}" type="presParOf" srcId="{1DF681DD-271D-4578-B384-0A367DB2C1CE}" destId="{B2F16722-3377-43DF-90FE-259218B14F7F}" srcOrd="4" destOrd="0" presId="urn:microsoft.com/office/officeart/2005/8/layout/lProcess2"/>
    <dgm:cxn modelId="{098716E9-A628-4BAC-9CAF-B448A31F099E}" type="presParOf" srcId="{B2F16722-3377-43DF-90FE-259218B14F7F}" destId="{F532B6E6-8A1A-43BB-B657-F94FF5B255F0}" srcOrd="0" destOrd="0" presId="urn:microsoft.com/office/officeart/2005/8/layout/lProcess2"/>
    <dgm:cxn modelId="{9335311E-76EF-4BE7-BF9B-0737589203EE}" type="presParOf" srcId="{B2F16722-3377-43DF-90FE-259218B14F7F}" destId="{7F30F7FF-2A91-4433-8EE7-B5036B329FB7}" srcOrd="1" destOrd="0" presId="urn:microsoft.com/office/officeart/2005/8/layout/lProcess2"/>
    <dgm:cxn modelId="{2F2F6AE1-5A5F-41AF-8C12-9E00A5B8AAB5}" type="presParOf" srcId="{B2F16722-3377-43DF-90FE-259218B14F7F}" destId="{EDBCCA04-7BDF-4616-8AC3-20C96B5B8778}" srcOrd="2" destOrd="0" presId="urn:microsoft.com/office/officeart/2005/8/layout/lProcess2"/>
    <dgm:cxn modelId="{4C27E17E-F19A-46CA-91A9-41E698931301}" type="presParOf" srcId="{EDBCCA04-7BDF-4616-8AC3-20C96B5B8778}" destId="{B875F2D1-9846-4223-B215-2AD142A45489}" srcOrd="0" destOrd="0" presId="urn:microsoft.com/office/officeart/2005/8/layout/lProcess2"/>
    <dgm:cxn modelId="{BACD9BDA-5610-4DFE-BD64-025639AD219C}" type="presParOf" srcId="{B875F2D1-9846-4223-B215-2AD142A45489}" destId="{9675304F-0E0D-4E7C-AE57-0CA641ACDB54}" srcOrd="0" destOrd="0" presId="urn:microsoft.com/office/officeart/2005/8/layout/lProcess2"/>
    <dgm:cxn modelId="{91A2AF5B-BF38-41AE-B8E1-27C05667E31B}" type="presParOf" srcId="{B875F2D1-9846-4223-B215-2AD142A45489}" destId="{AD47D46C-0E3F-4F91-83EE-FAB79EE355B6}" srcOrd="1" destOrd="0" presId="urn:microsoft.com/office/officeart/2005/8/layout/lProcess2"/>
    <dgm:cxn modelId="{B8FE3545-73E3-42F9-9C19-2154D78D8417}" type="presParOf" srcId="{B875F2D1-9846-4223-B215-2AD142A45489}" destId="{364736D3-9FA3-4FF1-A1AB-024024964872}"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CEC234-AE84-4D04-88B3-19F602F2219E}">
      <dsp:nvSpPr>
        <dsp:cNvPr id="0" name=""/>
        <dsp:cNvSpPr/>
      </dsp:nvSpPr>
      <dsp:spPr>
        <a:xfrm>
          <a:off x="1574" y="0"/>
          <a:ext cx="4093571" cy="643034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de-DE" sz="5600" kern="1200"/>
            <a:t>§-Beratung</a:t>
          </a:r>
        </a:p>
      </dsp:txBody>
      <dsp:txXfrm>
        <a:off x="1574" y="0"/>
        <a:ext cx="4093571" cy="1929102"/>
      </dsp:txXfrm>
    </dsp:sp>
    <dsp:sp modelId="{8F939873-DF07-43A2-9DA9-291618EB3EFA}">
      <dsp:nvSpPr>
        <dsp:cNvPr id="0" name=""/>
        <dsp:cNvSpPr/>
      </dsp:nvSpPr>
      <dsp:spPr>
        <a:xfrm>
          <a:off x="410931" y="1929651"/>
          <a:ext cx="3274856" cy="126330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a:lnSpc>
              <a:spcPct val="90000"/>
            </a:lnSpc>
            <a:spcBef>
              <a:spcPct val="0"/>
            </a:spcBef>
            <a:spcAft>
              <a:spcPct val="35000"/>
            </a:spcAft>
            <a:buNone/>
          </a:pPr>
          <a:r>
            <a:rPr lang="de-DE" sz="2600" kern="1200"/>
            <a:t>Arbeitsrecht</a:t>
          </a:r>
        </a:p>
      </dsp:txBody>
      <dsp:txXfrm>
        <a:off x="447932" y="1966652"/>
        <a:ext cx="3200854" cy="1189302"/>
      </dsp:txXfrm>
    </dsp:sp>
    <dsp:sp modelId="{14CCBABD-6505-4B68-879A-0EC061DA35F2}">
      <dsp:nvSpPr>
        <dsp:cNvPr id="0" name=""/>
        <dsp:cNvSpPr/>
      </dsp:nvSpPr>
      <dsp:spPr>
        <a:xfrm>
          <a:off x="410931" y="3387310"/>
          <a:ext cx="3274856" cy="126330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a:lnSpc>
              <a:spcPct val="90000"/>
            </a:lnSpc>
            <a:spcBef>
              <a:spcPct val="0"/>
            </a:spcBef>
            <a:spcAft>
              <a:spcPct val="35000"/>
            </a:spcAft>
            <a:buNone/>
          </a:pPr>
          <a:r>
            <a:rPr lang="de-DE" sz="2600" kern="1200"/>
            <a:t>Sozial- und Aufenthaltsrecht</a:t>
          </a:r>
        </a:p>
      </dsp:txBody>
      <dsp:txXfrm>
        <a:off x="447932" y="3424311"/>
        <a:ext cx="3200854" cy="1189302"/>
      </dsp:txXfrm>
    </dsp:sp>
    <dsp:sp modelId="{4CA17C21-9611-4ABF-A30B-9EEA7D654028}">
      <dsp:nvSpPr>
        <dsp:cNvPr id="0" name=""/>
        <dsp:cNvSpPr/>
      </dsp:nvSpPr>
      <dsp:spPr>
        <a:xfrm>
          <a:off x="410931" y="4844969"/>
          <a:ext cx="3274856" cy="126330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a:lnSpc>
              <a:spcPct val="90000"/>
            </a:lnSpc>
            <a:spcBef>
              <a:spcPct val="0"/>
            </a:spcBef>
            <a:spcAft>
              <a:spcPct val="35000"/>
            </a:spcAft>
            <a:buNone/>
          </a:pPr>
          <a:r>
            <a:rPr lang="de-DE" sz="2600" kern="1200"/>
            <a:t>Zwangsarbeit</a:t>
          </a:r>
        </a:p>
      </dsp:txBody>
      <dsp:txXfrm>
        <a:off x="447932" y="4881970"/>
        <a:ext cx="3200854" cy="1189302"/>
      </dsp:txXfrm>
    </dsp:sp>
    <dsp:sp modelId="{E0C9C3D6-C8FA-46D1-A7AF-8768CEDCC94B}">
      <dsp:nvSpPr>
        <dsp:cNvPr id="0" name=""/>
        <dsp:cNvSpPr/>
      </dsp:nvSpPr>
      <dsp:spPr>
        <a:xfrm>
          <a:off x="4402163" y="0"/>
          <a:ext cx="4093571" cy="643034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de-DE" sz="5600" kern="1200"/>
            <a:t>Schulungen</a:t>
          </a:r>
        </a:p>
      </dsp:txBody>
      <dsp:txXfrm>
        <a:off x="4402163" y="0"/>
        <a:ext cx="4093571" cy="1929102"/>
      </dsp:txXfrm>
    </dsp:sp>
    <dsp:sp modelId="{05D80429-1915-4FC5-A52A-D708E19208C2}">
      <dsp:nvSpPr>
        <dsp:cNvPr id="0" name=""/>
        <dsp:cNvSpPr/>
      </dsp:nvSpPr>
      <dsp:spPr>
        <a:xfrm>
          <a:off x="4811520" y="1930985"/>
          <a:ext cx="3274856" cy="193883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a:lnSpc>
              <a:spcPct val="90000"/>
            </a:lnSpc>
            <a:spcBef>
              <a:spcPct val="0"/>
            </a:spcBef>
            <a:spcAft>
              <a:spcPct val="35000"/>
            </a:spcAft>
            <a:buNone/>
          </a:pPr>
          <a:r>
            <a:rPr lang="de-DE" sz="2600" kern="1200"/>
            <a:t>Menschen mit Migrations- und Fluchtgeschichte</a:t>
          </a:r>
        </a:p>
      </dsp:txBody>
      <dsp:txXfrm>
        <a:off x="4868307" y="1987772"/>
        <a:ext cx="3161282" cy="1825261"/>
      </dsp:txXfrm>
    </dsp:sp>
    <dsp:sp modelId="{223FB78A-A257-4AAE-ACC8-8B41391C65B4}">
      <dsp:nvSpPr>
        <dsp:cNvPr id="0" name=""/>
        <dsp:cNvSpPr/>
      </dsp:nvSpPr>
      <dsp:spPr>
        <a:xfrm>
          <a:off x="4811520" y="4168103"/>
          <a:ext cx="3274856" cy="193883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a:lnSpc>
              <a:spcPct val="90000"/>
            </a:lnSpc>
            <a:spcBef>
              <a:spcPct val="0"/>
            </a:spcBef>
            <a:spcAft>
              <a:spcPct val="35000"/>
            </a:spcAft>
            <a:buNone/>
          </a:pPr>
          <a:r>
            <a:rPr lang="de-DE" sz="2600" kern="1200"/>
            <a:t>Multiplikator*innen</a:t>
          </a:r>
        </a:p>
      </dsp:txBody>
      <dsp:txXfrm>
        <a:off x="4868307" y="4224890"/>
        <a:ext cx="3161282" cy="1825261"/>
      </dsp:txXfrm>
    </dsp:sp>
    <dsp:sp modelId="{F532B6E6-8A1A-43BB-B657-F94FF5B255F0}">
      <dsp:nvSpPr>
        <dsp:cNvPr id="0" name=""/>
        <dsp:cNvSpPr/>
      </dsp:nvSpPr>
      <dsp:spPr>
        <a:xfrm>
          <a:off x="8802752" y="0"/>
          <a:ext cx="4093571" cy="643034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de-DE" sz="5600" kern="1200"/>
            <a:t>Expertise</a:t>
          </a:r>
        </a:p>
      </dsp:txBody>
      <dsp:txXfrm>
        <a:off x="8802752" y="0"/>
        <a:ext cx="4093571" cy="1929102"/>
      </dsp:txXfrm>
    </dsp:sp>
    <dsp:sp modelId="{9675304F-0E0D-4E7C-AE57-0CA641ACDB54}">
      <dsp:nvSpPr>
        <dsp:cNvPr id="0" name=""/>
        <dsp:cNvSpPr/>
      </dsp:nvSpPr>
      <dsp:spPr>
        <a:xfrm>
          <a:off x="9212109" y="1930985"/>
          <a:ext cx="3274856" cy="193883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a:lnSpc>
              <a:spcPct val="90000"/>
            </a:lnSpc>
            <a:spcBef>
              <a:spcPct val="0"/>
            </a:spcBef>
            <a:spcAft>
              <a:spcPct val="35000"/>
            </a:spcAft>
            <a:buNone/>
          </a:pPr>
          <a:r>
            <a:rPr lang="de-DE" sz="2600" kern="1200"/>
            <a:t>Öffentlichkeitsarbeit</a:t>
          </a:r>
        </a:p>
      </dsp:txBody>
      <dsp:txXfrm>
        <a:off x="9268896" y="1987772"/>
        <a:ext cx="3161282" cy="1825261"/>
      </dsp:txXfrm>
    </dsp:sp>
    <dsp:sp modelId="{364736D3-9FA3-4FF1-A1AB-024024964872}">
      <dsp:nvSpPr>
        <dsp:cNvPr id="0" name=""/>
        <dsp:cNvSpPr/>
      </dsp:nvSpPr>
      <dsp:spPr>
        <a:xfrm>
          <a:off x="9212109" y="4168103"/>
          <a:ext cx="3274856" cy="193883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a:lnSpc>
              <a:spcPct val="90000"/>
            </a:lnSpc>
            <a:spcBef>
              <a:spcPct val="0"/>
            </a:spcBef>
            <a:spcAft>
              <a:spcPct val="35000"/>
            </a:spcAft>
            <a:buNone/>
          </a:pPr>
          <a:r>
            <a:rPr lang="de-DE" sz="2600" kern="1200"/>
            <a:t>Analyse und Statistik</a:t>
          </a:r>
        </a:p>
      </dsp:txBody>
      <dsp:txXfrm>
        <a:off x="9268896" y="4224890"/>
        <a:ext cx="3161282" cy="1825261"/>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3" y="3"/>
            <a:ext cx="4301385" cy="339250"/>
          </a:xfrm>
          <a:prstGeom prst="rect">
            <a:avLst/>
          </a:prstGeom>
        </p:spPr>
        <p:txBody>
          <a:bodyPr vert="horz" lIns="91307" tIns="45654" rIns="91307" bIns="45654" rtlCol="0"/>
          <a:lstStyle>
            <a:lvl1pPr algn="l">
              <a:defRPr sz="1200"/>
            </a:lvl1pPr>
          </a:lstStyle>
          <a:p>
            <a:endParaRPr lang="de-DE"/>
          </a:p>
        </p:txBody>
      </p:sp>
      <p:sp>
        <p:nvSpPr>
          <p:cNvPr id="3" name="Datumsplatzhalter 2"/>
          <p:cNvSpPr>
            <a:spLocks noGrp="1"/>
          </p:cNvSpPr>
          <p:nvPr>
            <p:ph type="dt" sz="quarter" idx="1"/>
          </p:nvPr>
        </p:nvSpPr>
        <p:spPr>
          <a:xfrm>
            <a:off x="5622085" y="3"/>
            <a:ext cx="4302969" cy="339250"/>
          </a:xfrm>
          <a:prstGeom prst="rect">
            <a:avLst/>
          </a:prstGeom>
        </p:spPr>
        <p:txBody>
          <a:bodyPr vert="horz" lIns="91307" tIns="45654" rIns="91307" bIns="45654" rtlCol="0"/>
          <a:lstStyle>
            <a:lvl1pPr algn="r">
              <a:defRPr sz="1200"/>
            </a:lvl1pPr>
          </a:lstStyle>
          <a:p>
            <a:fld id="{7BA0DD2C-F750-46B8-82B7-5536B22637DA}" type="datetimeFigureOut">
              <a:rPr lang="de-DE" smtClean="0"/>
              <a:t>17.11.2023</a:t>
            </a:fld>
            <a:endParaRPr lang="de-DE"/>
          </a:p>
        </p:txBody>
      </p:sp>
      <p:sp>
        <p:nvSpPr>
          <p:cNvPr id="4" name="Fußzeilenplatzhalter 3"/>
          <p:cNvSpPr>
            <a:spLocks noGrp="1"/>
          </p:cNvSpPr>
          <p:nvPr>
            <p:ph type="ftr" sz="quarter" idx="2"/>
          </p:nvPr>
        </p:nvSpPr>
        <p:spPr>
          <a:xfrm>
            <a:off x="3" y="6456843"/>
            <a:ext cx="4301385" cy="339250"/>
          </a:xfrm>
          <a:prstGeom prst="rect">
            <a:avLst/>
          </a:prstGeom>
        </p:spPr>
        <p:txBody>
          <a:bodyPr vert="horz" lIns="91307" tIns="45654" rIns="91307" bIns="45654" rtlCol="0" anchor="b"/>
          <a:lstStyle>
            <a:lvl1pPr algn="l">
              <a:defRPr sz="1200"/>
            </a:lvl1pPr>
          </a:lstStyle>
          <a:p>
            <a:endParaRPr lang="de-DE"/>
          </a:p>
        </p:txBody>
      </p:sp>
      <p:sp>
        <p:nvSpPr>
          <p:cNvPr id="5" name="Foliennummernplatzhalter 4"/>
          <p:cNvSpPr>
            <a:spLocks noGrp="1"/>
          </p:cNvSpPr>
          <p:nvPr>
            <p:ph type="sldNum" sz="quarter" idx="3"/>
          </p:nvPr>
        </p:nvSpPr>
        <p:spPr>
          <a:xfrm>
            <a:off x="5622085" y="6456843"/>
            <a:ext cx="4302969" cy="339250"/>
          </a:xfrm>
          <a:prstGeom prst="rect">
            <a:avLst/>
          </a:prstGeom>
        </p:spPr>
        <p:txBody>
          <a:bodyPr vert="horz" lIns="91307" tIns="45654" rIns="91307" bIns="45654" rtlCol="0" anchor="b"/>
          <a:lstStyle>
            <a:lvl1pPr algn="r">
              <a:defRPr sz="1200"/>
            </a:lvl1pPr>
          </a:lstStyle>
          <a:p>
            <a:fld id="{F427D04A-416C-4836-92BF-A3BEE6D32013}" type="slidenum">
              <a:rPr lang="de-DE" smtClean="0"/>
              <a:t>‹Nr.›</a:t>
            </a:fld>
            <a:endParaRPr lang="de-DE"/>
          </a:p>
        </p:txBody>
      </p:sp>
    </p:spTree>
    <p:extLst>
      <p:ext uri="{BB962C8B-B14F-4D97-AF65-F5344CB8AC3E}">
        <p14:creationId xmlns:p14="http://schemas.microsoft.com/office/powerpoint/2010/main" val="3838333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2698750" y="511175"/>
            <a:ext cx="4529138" cy="2547938"/>
          </a:xfrm>
          <a:prstGeom prst="rect">
            <a:avLst/>
          </a:prstGeom>
        </p:spPr>
        <p:txBody>
          <a:bodyPr lIns="95577" tIns="47789" rIns="95577" bIns="47789"/>
          <a:lstStyle/>
          <a:p>
            <a:endParaRPr/>
          </a:p>
        </p:txBody>
      </p:sp>
      <p:sp>
        <p:nvSpPr>
          <p:cNvPr id="92" name="Shape 92"/>
          <p:cNvSpPr>
            <a:spLocks noGrp="1"/>
          </p:cNvSpPr>
          <p:nvPr>
            <p:ph type="body" sz="quarter" idx="1"/>
          </p:nvPr>
        </p:nvSpPr>
        <p:spPr>
          <a:xfrm>
            <a:off x="1323554" y="3228897"/>
            <a:ext cx="7279534" cy="3058954"/>
          </a:xfrm>
          <a:prstGeom prst="rect">
            <a:avLst/>
          </a:prstGeom>
        </p:spPr>
        <p:txBody>
          <a:bodyPr lIns="95577" tIns="47789" rIns="95577" bIns="47789"/>
          <a:lstStyle/>
          <a:p>
            <a:endParaRPr/>
          </a:p>
        </p:txBody>
      </p:sp>
    </p:spTree>
    <p:extLst>
      <p:ext uri="{BB962C8B-B14F-4D97-AF65-F5344CB8AC3E}">
        <p14:creationId xmlns:p14="http://schemas.microsoft.com/office/powerpoint/2010/main" val="3226258405"/>
      </p:ext>
    </p:extLst>
  </p:cSld>
  <p:clrMap bg1="lt1" tx1="dk1" bg2="lt2" tx2="dk2" accent1="accent1" accent2="accent2" accent3="accent3" accent4="accent4" accent5="accent5" accent6="accent6" hlink="hlink" folHlink="folHlink"/>
  <p:notesStyle>
    <a:lvl1pPr defTabSz="457200" latinLnBrk="0">
      <a:lnSpc>
        <a:spcPct val="117999"/>
      </a:lnSpc>
      <a:defRPr sz="2200">
        <a:solidFill>
          <a:schemeClr val="accent3">
            <a:hueOff val="-6244444"/>
            <a:satOff val="-67500"/>
            <a:lumOff val="-52941"/>
          </a:schemeClr>
        </a:solidFill>
        <a:latin typeface="+mn-lt"/>
        <a:ea typeface="+mn-ea"/>
        <a:cs typeface="+mn-cs"/>
        <a:sym typeface="Helvetica Neue"/>
      </a:defRPr>
    </a:lvl1pPr>
    <a:lvl2pPr indent="228600" defTabSz="457200" latinLnBrk="0">
      <a:lnSpc>
        <a:spcPct val="117999"/>
      </a:lnSpc>
      <a:defRPr sz="2200">
        <a:solidFill>
          <a:schemeClr val="accent3">
            <a:hueOff val="-6244444"/>
            <a:satOff val="-67500"/>
            <a:lumOff val="-52941"/>
          </a:schemeClr>
        </a:solidFill>
        <a:latin typeface="+mn-lt"/>
        <a:ea typeface="+mn-ea"/>
        <a:cs typeface="+mn-cs"/>
        <a:sym typeface="Helvetica Neue"/>
      </a:defRPr>
    </a:lvl2pPr>
    <a:lvl3pPr indent="457200" defTabSz="457200" latinLnBrk="0">
      <a:lnSpc>
        <a:spcPct val="117999"/>
      </a:lnSpc>
      <a:defRPr sz="2200">
        <a:solidFill>
          <a:schemeClr val="accent3">
            <a:hueOff val="-6244444"/>
            <a:satOff val="-67500"/>
            <a:lumOff val="-52941"/>
          </a:schemeClr>
        </a:solidFill>
        <a:latin typeface="+mn-lt"/>
        <a:ea typeface="+mn-ea"/>
        <a:cs typeface="+mn-cs"/>
        <a:sym typeface="Helvetica Neue"/>
      </a:defRPr>
    </a:lvl3pPr>
    <a:lvl4pPr indent="685800" defTabSz="457200" latinLnBrk="0">
      <a:lnSpc>
        <a:spcPct val="117999"/>
      </a:lnSpc>
      <a:defRPr sz="2200">
        <a:solidFill>
          <a:schemeClr val="accent3">
            <a:hueOff val="-6244444"/>
            <a:satOff val="-67500"/>
            <a:lumOff val="-52941"/>
          </a:schemeClr>
        </a:solidFill>
        <a:latin typeface="+mn-lt"/>
        <a:ea typeface="+mn-ea"/>
        <a:cs typeface="+mn-cs"/>
        <a:sym typeface="Helvetica Neue"/>
      </a:defRPr>
    </a:lvl4pPr>
    <a:lvl5pPr indent="914400" defTabSz="457200" latinLnBrk="0">
      <a:lnSpc>
        <a:spcPct val="117999"/>
      </a:lnSpc>
      <a:defRPr sz="2200">
        <a:solidFill>
          <a:schemeClr val="accent3">
            <a:hueOff val="-6244444"/>
            <a:satOff val="-67500"/>
            <a:lumOff val="-52941"/>
          </a:schemeClr>
        </a:solidFill>
        <a:latin typeface="+mn-lt"/>
        <a:ea typeface="+mn-ea"/>
        <a:cs typeface="+mn-cs"/>
        <a:sym typeface="Helvetica Neue"/>
      </a:defRPr>
    </a:lvl5pPr>
    <a:lvl6pPr indent="1143000" defTabSz="457200" latinLnBrk="0">
      <a:lnSpc>
        <a:spcPct val="117999"/>
      </a:lnSpc>
      <a:defRPr sz="2200">
        <a:solidFill>
          <a:schemeClr val="accent3">
            <a:hueOff val="-6244444"/>
            <a:satOff val="-67500"/>
            <a:lumOff val="-52941"/>
          </a:schemeClr>
        </a:solidFill>
        <a:latin typeface="+mn-lt"/>
        <a:ea typeface="+mn-ea"/>
        <a:cs typeface="+mn-cs"/>
        <a:sym typeface="Helvetica Neue"/>
      </a:defRPr>
    </a:lvl6pPr>
    <a:lvl7pPr indent="1371600" defTabSz="457200" latinLnBrk="0">
      <a:lnSpc>
        <a:spcPct val="117999"/>
      </a:lnSpc>
      <a:defRPr sz="2200">
        <a:solidFill>
          <a:schemeClr val="accent3">
            <a:hueOff val="-6244444"/>
            <a:satOff val="-67500"/>
            <a:lumOff val="-52941"/>
          </a:schemeClr>
        </a:solidFill>
        <a:latin typeface="+mn-lt"/>
        <a:ea typeface="+mn-ea"/>
        <a:cs typeface="+mn-cs"/>
        <a:sym typeface="Helvetica Neue"/>
      </a:defRPr>
    </a:lvl7pPr>
    <a:lvl8pPr indent="1600200" defTabSz="457200" latinLnBrk="0">
      <a:lnSpc>
        <a:spcPct val="117999"/>
      </a:lnSpc>
      <a:defRPr sz="2200">
        <a:solidFill>
          <a:schemeClr val="accent3">
            <a:hueOff val="-6244444"/>
            <a:satOff val="-67500"/>
            <a:lumOff val="-52941"/>
          </a:schemeClr>
        </a:solidFill>
        <a:latin typeface="+mn-lt"/>
        <a:ea typeface="+mn-ea"/>
        <a:cs typeface="+mn-cs"/>
        <a:sym typeface="Helvetica Neue"/>
      </a:defRPr>
    </a:lvl8pPr>
    <a:lvl9pPr indent="1828800" defTabSz="457200" latinLnBrk="0">
      <a:lnSpc>
        <a:spcPct val="117999"/>
      </a:lnSpc>
      <a:defRPr sz="2200">
        <a:solidFill>
          <a:schemeClr val="accent3">
            <a:hueOff val="-6244444"/>
            <a:satOff val="-67500"/>
            <a:lumOff val="-52941"/>
          </a:schemeClr>
        </a:solidFill>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2852075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318317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792377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680819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4117700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949210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2006529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617455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4153620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43037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242625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695972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552700" y="495300"/>
            <a:ext cx="4392613" cy="2471738"/>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4265730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315808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03375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47514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a:p>
            <a:endParaRPr lang="en-US"/>
          </a:p>
          <a:p>
            <a:endParaRPr lang="de-DE"/>
          </a:p>
        </p:txBody>
      </p:sp>
    </p:spTree>
    <p:extLst>
      <p:ext uri="{BB962C8B-B14F-4D97-AF65-F5344CB8AC3E}">
        <p14:creationId xmlns:p14="http://schemas.microsoft.com/office/powerpoint/2010/main" val="188160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483604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jpeg"/><Relationship Id="rId4" Type="http://schemas.openxmlformats.org/officeDocument/2006/relationships/image" Target="../media/image7.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eckblatt">
    <p:spTree>
      <p:nvGrpSpPr>
        <p:cNvPr id="1" name=""/>
        <p:cNvGrpSpPr/>
        <p:nvPr/>
      </p:nvGrpSpPr>
      <p:grpSpPr>
        <a:xfrm>
          <a:off x="0" y="0"/>
          <a:ext cx="0" cy="0"/>
          <a:chOff x="0" y="0"/>
          <a:chExt cx="0" cy="0"/>
        </a:xfrm>
      </p:grpSpPr>
      <p:sp>
        <p:nvSpPr>
          <p:cNvPr id="18" name="Body Level One…"/>
          <p:cNvSpPr txBox="1">
            <a:spLocks noGrp="1"/>
          </p:cNvSpPr>
          <p:nvPr>
            <p:ph type="body" sz="quarter" idx="1"/>
          </p:nvPr>
        </p:nvSpPr>
        <p:spPr>
          <a:xfrm>
            <a:off x="1928713" y="2845394"/>
            <a:ext cx="20526574" cy="1853606"/>
          </a:xfrm>
          <a:prstGeom prst="rect">
            <a:avLst/>
          </a:prstGeom>
        </p:spPr>
        <p:txBody>
          <a:bodyPr/>
          <a:lstStyle/>
          <a:p>
            <a:endParaRPr/>
          </a:p>
        </p:txBody>
      </p:sp>
      <p:sp>
        <p:nvSpPr>
          <p:cNvPr id="19" name="Lorem ipsum dolor sit amet, consectetur adipiscing elit, sed do eiusmod tempor incididunt ut labore et dolore magna aliqua.…"/>
          <p:cNvSpPr txBox="1">
            <a:spLocks noGrp="1"/>
          </p:cNvSpPr>
          <p:nvPr>
            <p:ph type="body" sz="half" idx="13"/>
          </p:nvPr>
        </p:nvSpPr>
        <p:spPr>
          <a:xfrm>
            <a:off x="2693392" y="4978400"/>
            <a:ext cx="18997216" cy="4384874"/>
          </a:xfrm>
          <a:prstGeom prst="rect">
            <a:avLst/>
          </a:prstGeom>
        </p:spPr>
        <p:txBody>
          <a:bodyPr anchor="t"/>
          <a:lstStyle/>
          <a:p>
            <a:pPr>
              <a:tabLst>
                <a:tab pos="1219200" algn="l"/>
              </a:tabLst>
              <a:defRPr sz="5000">
                <a:latin typeface="Barlow Regular"/>
                <a:ea typeface="Barlow Regular"/>
                <a:cs typeface="Barlow Regular"/>
                <a:sym typeface="Barlow Regular"/>
              </a:defRPr>
            </a:pPr>
            <a:endParaRPr/>
          </a:p>
        </p:txBody>
      </p:sp>
      <p:sp>
        <p:nvSpPr>
          <p:cNvPr id="20"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Inahlt 2">
    <p:spTree>
      <p:nvGrpSpPr>
        <p:cNvPr id="1" name=""/>
        <p:cNvGrpSpPr/>
        <p:nvPr/>
      </p:nvGrpSpPr>
      <p:grpSpPr>
        <a:xfrm>
          <a:off x="0" y="0"/>
          <a:ext cx="0" cy="0"/>
          <a:chOff x="0" y="0"/>
          <a:chExt cx="0" cy="0"/>
        </a:xfrm>
      </p:grpSpPr>
      <p:pic>
        <p:nvPicPr>
          <p:cNvPr id="54" name="Image" descr="Image"/>
          <p:cNvPicPr>
            <a:picLocks noChangeAspect="1"/>
          </p:cNvPicPr>
          <p:nvPr/>
        </p:nvPicPr>
        <p:blipFill>
          <a:blip r:embed="rId2"/>
          <a:stretch>
            <a:fillRect/>
          </a:stretch>
        </p:blipFill>
        <p:spPr>
          <a:xfrm>
            <a:off x="434698" y="12717384"/>
            <a:ext cx="1512717" cy="553594"/>
          </a:xfrm>
          <a:prstGeom prst="rect">
            <a:avLst/>
          </a:prstGeom>
          <a:ln w="12700">
            <a:miter lim="400000"/>
          </a:ln>
        </p:spPr>
      </p:pic>
      <p:sp>
        <p:nvSpPr>
          <p:cNvPr id="55" name="Body Level One…"/>
          <p:cNvSpPr txBox="1">
            <a:spLocks noGrp="1"/>
          </p:cNvSpPr>
          <p:nvPr>
            <p:ph type="body" sz="quarter" idx="1"/>
          </p:nvPr>
        </p:nvSpPr>
        <p:spPr>
          <a:xfrm>
            <a:off x="1073426" y="368894"/>
            <a:ext cx="21249860" cy="904480"/>
          </a:xfrm>
          <a:prstGeom prst="rect">
            <a:avLst/>
          </a:prstGeom>
        </p:spPr>
        <p:txBody>
          <a:bodyPr anchor="t"/>
          <a:lstStyle>
            <a:lvl1pPr algn="l">
              <a:defRPr sz="5000">
                <a:solidFill>
                  <a:schemeClr val="accent1">
                    <a:hueOff val="47504"/>
                    <a:satOff val="3993"/>
                    <a:lumOff val="-8235"/>
                  </a:schemeClr>
                </a:solidFill>
                <a:latin typeface="Barlow SemiBold"/>
                <a:ea typeface="Barlow SemiBold"/>
                <a:cs typeface="Barlow SemiBold"/>
                <a:sym typeface="Barlow SemiBold"/>
              </a:defRPr>
            </a:lvl1pPr>
            <a:lvl2pPr algn="l">
              <a:defRPr sz="5000">
                <a:solidFill>
                  <a:schemeClr val="accent1">
                    <a:hueOff val="47504"/>
                    <a:satOff val="3993"/>
                    <a:lumOff val="-8235"/>
                  </a:schemeClr>
                </a:solidFill>
                <a:latin typeface="Barlow SemiBold"/>
                <a:ea typeface="Barlow SemiBold"/>
                <a:cs typeface="Barlow SemiBold"/>
                <a:sym typeface="Barlow SemiBold"/>
              </a:defRPr>
            </a:lvl2pPr>
            <a:lvl3pPr algn="l">
              <a:defRPr sz="5000">
                <a:solidFill>
                  <a:schemeClr val="accent1">
                    <a:hueOff val="47504"/>
                    <a:satOff val="3993"/>
                    <a:lumOff val="-8235"/>
                  </a:schemeClr>
                </a:solidFill>
                <a:latin typeface="Barlow SemiBold"/>
                <a:ea typeface="Barlow SemiBold"/>
                <a:cs typeface="Barlow SemiBold"/>
                <a:sym typeface="Barlow SemiBold"/>
              </a:defRPr>
            </a:lvl3pPr>
            <a:lvl4pPr algn="l">
              <a:defRPr sz="5000">
                <a:solidFill>
                  <a:schemeClr val="accent1">
                    <a:hueOff val="47504"/>
                    <a:satOff val="3993"/>
                    <a:lumOff val="-8235"/>
                  </a:schemeClr>
                </a:solidFill>
                <a:latin typeface="Barlow SemiBold"/>
                <a:ea typeface="Barlow SemiBold"/>
                <a:cs typeface="Barlow SemiBold"/>
                <a:sym typeface="Barlow SemiBold"/>
              </a:defRPr>
            </a:lvl4pPr>
            <a:lvl5pPr algn="l">
              <a:defRPr sz="5000">
                <a:solidFill>
                  <a:schemeClr val="accent1">
                    <a:hueOff val="47504"/>
                    <a:satOff val="3993"/>
                    <a:lumOff val="-8235"/>
                  </a:schemeClr>
                </a:solidFill>
                <a:latin typeface="Barlow SemiBold"/>
                <a:ea typeface="Barlow SemiBold"/>
                <a:cs typeface="Barlow SemiBold"/>
                <a:sym typeface="Barlow SemiBold"/>
              </a:defRPr>
            </a:lvl5pPr>
          </a:lstStyle>
          <a:p>
            <a:pPr lvl="3"/>
            <a:endParaRPr/>
          </a:p>
        </p:txBody>
      </p:sp>
      <p:sp>
        <p:nvSpPr>
          <p:cNvPr id="56" name="Lorem ipsum dolor sit amet, consectetur adipiscing elit, sed do eiusmod tempor incididunt ut labore et dolore magna aliqua. Lorem ipsum dolor sit amet, consectetur adipiscing elit, sed do eiusmod tempor incididunt ut labore et dolore magna aliqua. Lorem ipsum dolor sit amet, consectetur adipiscing elit, sed do eiusmod tempor incididunt ut labore et dolore magna aliqua."/>
          <p:cNvSpPr txBox="1">
            <a:spLocks noGrp="1"/>
          </p:cNvSpPr>
          <p:nvPr>
            <p:ph type="body" sz="half" idx="13" hasCustomPrompt="1"/>
          </p:nvPr>
        </p:nvSpPr>
        <p:spPr>
          <a:xfrm>
            <a:off x="1073426" y="1948070"/>
            <a:ext cx="21249861" cy="10434430"/>
          </a:xfrm>
          <a:prstGeom prst="rect">
            <a:avLst/>
          </a:prstGeom>
        </p:spPr>
        <p:txBody>
          <a:bodyPr anchor="t"/>
          <a:lstStyle>
            <a:lvl1pPr marL="457200" indent="-457200" algn="l">
              <a:buFont typeface="Arial" panose="020B0604020202020204" pitchFamily="34" charset="0"/>
              <a:buChar char="•"/>
              <a:defRPr sz="4000">
                <a:solidFill>
                  <a:schemeClr val="tx1"/>
                </a:solidFill>
              </a:defRPr>
            </a:lvl1pPr>
          </a:lstStyle>
          <a:p>
            <a:pPr marL="0" marR="0" lvl="0" indent="0" algn="l" defTabSz="825500" rtl="0" eaLnBrk="1" fontAlgn="auto" latinLnBrk="0" hangingPunct="1">
              <a:lnSpc>
                <a:spcPct val="100000"/>
              </a:lnSpc>
              <a:spcBef>
                <a:spcPts val="0"/>
              </a:spcBef>
              <a:spcAft>
                <a:spcPts val="0"/>
              </a:spcAft>
              <a:buClrTx/>
              <a:buSzTx/>
              <a:buFontTx/>
              <a:buNone/>
              <a:tabLst>
                <a:tab pos="1219200" algn="l"/>
              </a:tabLst>
              <a:defRPr sz="3000">
                <a:solidFill>
                  <a:schemeClr val="accent3">
                    <a:hueOff val="-6244444"/>
                    <a:satOff val="-67500"/>
                    <a:lumOff val="-52941"/>
                  </a:schemeClr>
                </a:solidFill>
                <a:latin typeface="Barlow Regular"/>
                <a:ea typeface="Barlow Regular"/>
                <a:cs typeface="Barlow Regular"/>
                <a:sym typeface="Barlow Regular"/>
              </a:defRPr>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consectetur</a:t>
            </a:r>
            <a:r>
              <a:rPr lang="de-DE"/>
              <a:t> </a:t>
            </a:r>
            <a:r>
              <a:rPr lang="de-DE" err="1"/>
              <a:t>adipiscing</a:t>
            </a:r>
            <a:r>
              <a:rPr lang="de-DE"/>
              <a:t> </a:t>
            </a:r>
            <a:r>
              <a:rPr lang="de-DE" err="1"/>
              <a:t>elit</a:t>
            </a:r>
            <a:r>
              <a:rPr lang="de-DE"/>
              <a:t>, sed do </a:t>
            </a:r>
            <a:r>
              <a:rPr lang="de-DE" err="1"/>
              <a:t>eiusmod</a:t>
            </a:r>
            <a:r>
              <a:rPr lang="de-DE"/>
              <a:t> </a:t>
            </a:r>
            <a:r>
              <a:rPr lang="de-DE" err="1"/>
              <a:t>tempor</a:t>
            </a:r>
            <a:r>
              <a:rPr lang="de-DE">
                <a:latin typeface="Barlow Bold"/>
                <a:ea typeface="Barlow Bold"/>
                <a:cs typeface="Barlow Bold"/>
                <a:sym typeface="Barlow Bold"/>
              </a:rPr>
              <a:t> </a:t>
            </a:r>
            <a:r>
              <a:rPr lang="de-DE" err="1"/>
              <a:t>incididunt</a:t>
            </a:r>
            <a:r>
              <a:rPr lang="de-DE"/>
              <a:t> </a:t>
            </a:r>
            <a:r>
              <a:rPr lang="de-DE" err="1"/>
              <a:t>ut</a:t>
            </a:r>
            <a:r>
              <a:rPr lang="de-DE"/>
              <a:t> </a:t>
            </a:r>
            <a:r>
              <a:rPr lang="de-DE" err="1"/>
              <a:t>labore</a:t>
            </a:r>
            <a:r>
              <a:rPr lang="de-DE"/>
              <a:t> et </a:t>
            </a:r>
            <a:r>
              <a:rPr lang="de-DE" err="1">
                <a:latin typeface="Barlow SemiBold"/>
                <a:ea typeface="Barlow SemiBold"/>
                <a:cs typeface="Barlow SemiBold"/>
                <a:sym typeface="Barlow SemiBold"/>
              </a:rPr>
              <a:t>dolore</a:t>
            </a:r>
            <a:r>
              <a:rPr lang="de-DE"/>
              <a:t> magna </a:t>
            </a:r>
            <a:r>
              <a:rPr lang="de-DE" err="1"/>
              <a:t>aliqua</a:t>
            </a:r>
            <a:r>
              <a:rPr lang="de-DE"/>
              <a:t>. </a:t>
            </a: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consectetur</a:t>
            </a:r>
            <a:r>
              <a:rPr lang="de-DE"/>
              <a:t> </a:t>
            </a:r>
            <a:r>
              <a:rPr lang="de-DE" err="1"/>
              <a:t>adipiscing</a:t>
            </a:r>
            <a:r>
              <a:rPr lang="de-DE"/>
              <a:t> </a:t>
            </a:r>
            <a:r>
              <a:rPr lang="de-DE" err="1"/>
              <a:t>elit</a:t>
            </a:r>
            <a:r>
              <a:rPr lang="de-DE"/>
              <a:t>, sed do </a:t>
            </a:r>
            <a:r>
              <a:rPr lang="de-DE" err="1"/>
              <a:t>eiusmod</a:t>
            </a:r>
            <a:r>
              <a:rPr lang="de-DE"/>
              <a:t> </a:t>
            </a:r>
            <a:r>
              <a:rPr lang="de-DE" err="1"/>
              <a:t>tempor</a:t>
            </a:r>
            <a:r>
              <a:rPr lang="de-DE"/>
              <a:t> </a:t>
            </a:r>
            <a:r>
              <a:rPr lang="de-DE" err="1"/>
              <a:t>incididunt</a:t>
            </a:r>
            <a:r>
              <a:rPr lang="de-DE"/>
              <a:t> </a:t>
            </a:r>
            <a:r>
              <a:rPr lang="de-DE" err="1"/>
              <a:t>ut</a:t>
            </a:r>
            <a:r>
              <a:rPr lang="de-DE"/>
              <a:t> </a:t>
            </a:r>
            <a:r>
              <a:rPr lang="de-DE" err="1"/>
              <a:t>labore</a:t>
            </a:r>
            <a:r>
              <a:rPr lang="de-DE"/>
              <a:t> et </a:t>
            </a:r>
            <a:r>
              <a:rPr lang="de-DE" err="1"/>
              <a:t>dolore</a:t>
            </a:r>
            <a:r>
              <a:rPr lang="de-DE"/>
              <a:t> magna </a:t>
            </a:r>
            <a:r>
              <a:rPr lang="de-DE" err="1"/>
              <a:t>aliqua</a:t>
            </a:r>
            <a:r>
              <a:rPr lang="de-DE"/>
              <a:t>.</a:t>
            </a:r>
          </a:p>
          <a:p>
            <a:pPr marL="0" marR="0" lvl="0" indent="0" algn="l" defTabSz="825500" rtl="0" eaLnBrk="1" fontAlgn="auto" latinLnBrk="0" hangingPunct="1">
              <a:lnSpc>
                <a:spcPct val="100000"/>
              </a:lnSpc>
              <a:spcBef>
                <a:spcPts val="0"/>
              </a:spcBef>
              <a:spcAft>
                <a:spcPts val="0"/>
              </a:spcAft>
              <a:buClrTx/>
              <a:buSzTx/>
              <a:buFontTx/>
              <a:buNone/>
              <a:tabLst>
                <a:tab pos="1219200" algn="l"/>
              </a:tabLst>
              <a:defRPr sz="3000">
                <a:solidFill>
                  <a:schemeClr val="accent3">
                    <a:hueOff val="-6244444"/>
                    <a:satOff val="-67500"/>
                    <a:lumOff val="-52941"/>
                  </a:schemeClr>
                </a:solidFill>
                <a:latin typeface="Barlow Regular"/>
                <a:ea typeface="Barlow Regular"/>
                <a:cs typeface="Barlow Regular"/>
                <a:sym typeface="Barlow Regular"/>
              </a:defRPr>
            </a:pPr>
            <a:endParaRPr lang="de-DE"/>
          </a:p>
          <a:p>
            <a:pPr marL="0" marR="0" lvl="0" indent="0" algn="l" defTabSz="825500" rtl="0" eaLnBrk="1" fontAlgn="auto" latinLnBrk="0" hangingPunct="1">
              <a:lnSpc>
                <a:spcPct val="100000"/>
              </a:lnSpc>
              <a:spcBef>
                <a:spcPts val="0"/>
              </a:spcBef>
              <a:spcAft>
                <a:spcPts val="0"/>
              </a:spcAft>
              <a:buClrTx/>
              <a:buSzTx/>
              <a:buFontTx/>
              <a:buNone/>
              <a:tabLst>
                <a:tab pos="1219200" algn="l"/>
              </a:tabLst>
              <a:defRPr sz="3000">
                <a:solidFill>
                  <a:schemeClr val="accent3">
                    <a:hueOff val="-6244444"/>
                    <a:satOff val="-67500"/>
                    <a:lumOff val="-52941"/>
                  </a:schemeClr>
                </a:solidFill>
                <a:latin typeface="Barlow Regular"/>
                <a:ea typeface="Barlow Regular"/>
                <a:cs typeface="Barlow Regular"/>
                <a:sym typeface="Barlow Regular"/>
              </a:defRPr>
            </a:pPr>
            <a:endParaRPr lang="de-DE"/>
          </a:p>
          <a:p>
            <a:pPr marL="457200" marR="0" lvl="0" indent="-457200" algn="l" defTabSz="825500" rtl="0" eaLnBrk="1" fontAlgn="auto" latinLnBrk="0" hangingPunct="1">
              <a:lnSpc>
                <a:spcPct val="100000"/>
              </a:lnSpc>
              <a:spcBef>
                <a:spcPts val="0"/>
              </a:spcBef>
              <a:spcAft>
                <a:spcPts val="0"/>
              </a:spcAft>
              <a:buClrTx/>
              <a:buSzTx/>
              <a:tabLst>
                <a:tab pos="1219200" algn="l"/>
              </a:tabLst>
              <a:defRPr sz="3000">
                <a:solidFill>
                  <a:schemeClr val="accent3">
                    <a:hueOff val="-6244444"/>
                    <a:satOff val="-67500"/>
                    <a:lumOff val="-52941"/>
                  </a:schemeClr>
                </a:solidFill>
                <a:latin typeface="Barlow Regular"/>
                <a:ea typeface="Barlow Regular"/>
                <a:cs typeface="Barlow Regular"/>
                <a:sym typeface="Barlow Regular"/>
              </a:defRPr>
            </a:pPr>
            <a:r>
              <a:rPr lang="de-DE" err="1"/>
              <a:t>Lorem</a:t>
            </a:r>
            <a:r>
              <a:rPr lang="de-DE"/>
              <a:t> </a:t>
            </a:r>
            <a:r>
              <a:rPr lang="de-DE" err="1"/>
              <a:t>ipsum</a:t>
            </a:r>
            <a:r>
              <a:rPr lang="de-DE"/>
              <a:t> </a:t>
            </a:r>
            <a:r>
              <a:rPr lang="de-DE" err="1"/>
              <a:t>dolor</a:t>
            </a:r>
            <a:r>
              <a:rPr lang="de-DE"/>
              <a:t> </a:t>
            </a:r>
            <a:r>
              <a:rPr lang="de-DE" err="1"/>
              <a:t>sit</a:t>
            </a:r>
            <a:r>
              <a:rPr lang="de-DE">
                <a:latin typeface="Barlow Bold"/>
                <a:ea typeface="Barlow Bold"/>
                <a:cs typeface="Barlow Bold"/>
                <a:sym typeface="Barlow Bold"/>
              </a:rPr>
              <a:t> </a:t>
            </a:r>
            <a:r>
              <a:rPr lang="de-DE" err="1">
                <a:latin typeface="Barlow SemiBold"/>
                <a:ea typeface="Barlow SemiBold"/>
                <a:cs typeface="Barlow SemiBold"/>
                <a:sym typeface="Barlow SemiBold"/>
              </a:rPr>
              <a:t>amet</a:t>
            </a:r>
            <a:r>
              <a:rPr lang="de-DE">
                <a:latin typeface="Barlow SemiBold"/>
                <a:ea typeface="Barlow SemiBold"/>
                <a:cs typeface="Barlow SemiBold"/>
                <a:sym typeface="Barlow SemiBold"/>
              </a:rPr>
              <a:t>, </a:t>
            </a:r>
            <a:r>
              <a:rPr lang="de-DE" err="1">
                <a:latin typeface="Barlow SemiBold"/>
                <a:ea typeface="Barlow SemiBold"/>
                <a:cs typeface="Barlow SemiBold"/>
                <a:sym typeface="Barlow SemiBold"/>
              </a:rPr>
              <a:t>consectetur</a:t>
            </a:r>
            <a:r>
              <a:rPr lang="de-DE">
                <a:latin typeface="Barlow SemiBold"/>
                <a:ea typeface="Barlow SemiBold"/>
                <a:cs typeface="Barlow SemiBold"/>
                <a:sym typeface="Barlow SemiBold"/>
              </a:rPr>
              <a:t> </a:t>
            </a:r>
            <a:r>
              <a:rPr lang="de-DE" err="1">
                <a:latin typeface="Barlow SemiBold"/>
                <a:ea typeface="Barlow SemiBold"/>
                <a:cs typeface="Barlow SemiBold"/>
                <a:sym typeface="Barlow SemiBold"/>
              </a:rPr>
              <a:t>adipiscing</a:t>
            </a:r>
            <a:r>
              <a:rPr lang="de-DE">
                <a:latin typeface="Barlow SemiBold"/>
                <a:ea typeface="Barlow SemiBold"/>
                <a:cs typeface="Barlow SemiBold"/>
                <a:sym typeface="Barlow SemiBold"/>
              </a:rPr>
              <a:t> </a:t>
            </a:r>
            <a:r>
              <a:rPr lang="de-DE" err="1">
                <a:latin typeface="Barlow SemiBold"/>
                <a:ea typeface="Barlow SemiBold"/>
                <a:cs typeface="Barlow SemiBold"/>
                <a:sym typeface="Barlow SemiBold"/>
              </a:rPr>
              <a:t>elit</a:t>
            </a:r>
            <a:r>
              <a:rPr lang="de-DE">
                <a:latin typeface="Barlow SemiBold"/>
                <a:ea typeface="Barlow SemiBold"/>
                <a:cs typeface="Barlow SemiBold"/>
                <a:sym typeface="Barlow SemiBold"/>
              </a:rPr>
              <a:t>,</a:t>
            </a:r>
            <a:r>
              <a:rPr lang="de-DE"/>
              <a:t> sed do </a:t>
            </a:r>
            <a:r>
              <a:rPr lang="de-DE" err="1"/>
              <a:t>eiusmod</a:t>
            </a:r>
            <a:r>
              <a:rPr lang="de-DE"/>
              <a:t> </a:t>
            </a:r>
            <a:r>
              <a:rPr lang="de-DE" err="1"/>
              <a:t>tempor</a:t>
            </a:r>
            <a:r>
              <a:rPr lang="de-DE"/>
              <a:t> </a:t>
            </a:r>
            <a:r>
              <a:rPr lang="de-DE" err="1"/>
              <a:t>incididunt</a:t>
            </a:r>
            <a:r>
              <a:rPr lang="de-DE"/>
              <a:t> </a:t>
            </a:r>
            <a:r>
              <a:rPr lang="de-DE" err="1"/>
              <a:t>ut</a:t>
            </a:r>
            <a:r>
              <a:rPr lang="de-DE"/>
              <a:t> </a:t>
            </a:r>
            <a:r>
              <a:rPr lang="de-DE" err="1"/>
              <a:t>labore</a:t>
            </a:r>
            <a:r>
              <a:rPr lang="de-DE"/>
              <a:t> et </a:t>
            </a:r>
            <a:r>
              <a:rPr lang="de-DE" err="1"/>
              <a:t>dolore</a:t>
            </a:r>
            <a:r>
              <a:rPr lang="de-DE"/>
              <a:t> magna </a:t>
            </a:r>
            <a:r>
              <a:rPr lang="de-DE" err="1"/>
              <a:t>aliqua</a:t>
            </a:r>
            <a:r>
              <a:rPr lang="de-DE"/>
              <a:t>.</a:t>
            </a:r>
          </a:p>
          <a:p>
            <a:pPr marL="0" marR="0" lvl="0" indent="0" algn="l" defTabSz="825500" rtl="0" eaLnBrk="1" fontAlgn="auto" latinLnBrk="0" hangingPunct="1">
              <a:lnSpc>
                <a:spcPct val="100000"/>
              </a:lnSpc>
              <a:spcBef>
                <a:spcPts val="0"/>
              </a:spcBef>
              <a:spcAft>
                <a:spcPts val="0"/>
              </a:spcAft>
              <a:buClrTx/>
              <a:buSzTx/>
              <a:buFontTx/>
              <a:buNone/>
              <a:tabLst>
                <a:tab pos="1219200" algn="l"/>
              </a:tabLst>
              <a:defRPr sz="3000">
                <a:solidFill>
                  <a:schemeClr val="accent3">
                    <a:hueOff val="-6244444"/>
                    <a:satOff val="-67500"/>
                    <a:lumOff val="-52941"/>
                  </a:schemeClr>
                </a:solidFill>
                <a:latin typeface="Barlow Regular"/>
                <a:ea typeface="Barlow Regular"/>
                <a:cs typeface="Barlow Regular"/>
                <a:sym typeface="Barlow Regular"/>
              </a:defRPr>
            </a:pPr>
            <a:endParaRPr lang="de-DE"/>
          </a:p>
          <a:p>
            <a:pPr marL="0" marR="0" lvl="0" indent="0" algn="l" defTabSz="825500" rtl="0" eaLnBrk="1" fontAlgn="auto" latinLnBrk="0" hangingPunct="1">
              <a:lnSpc>
                <a:spcPct val="100000"/>
              </a:lnSpc>
              <a:spcBef>
                <a:spcPts val="0"/>
              </a:spcBef>
              <a:spcAft>
                <a:spcPts val="0"/>
              </a:spcAft>
              <a:buClrTx/>
              <a:buSzTx/>
              <a:buFontTx/>
              <a:buNone/>
              <a:tabLst>
                <a:tab pos="1219200" algn="l"/>
              </a:tabLst>
              <a:defRPr sz="3000">
                <a:solidFill>
                  <a:schemeClr val="accent3">
                    <a:hueOff val="-6244444"/>
                    <a:satOff val="-67500"/>
                    <a:lumOff val="-52941"/>
                  </a:schemeClr>
                </a:solidFill>
                <a:latin typeface="Barlow Regular"/>
                <a:ea typeface="Barlow Regular"/>
                <a:cs typeface="Barlow Regular"/>
                <a:sym typeface="Barlow Regular"/>
              </a:defRPr>
            </a:pPr>
            <a:endParaRPr lang="de-DE"/>
          </a:p>
          <a:p>
            <a:pPr marL="457200" marR="0" lvl="0" indent="-457200" algn="l" defTabSz="825500" rtl="0" eaLnBrk="1" fontAlgn="auto" latinLnBrk="0" hangingPunct="1">
              <a:lnSpc>
                <a:spcPct val="100000"/>
              </a:lnSpc>
              <a:spcBef>
                <a:spcPts val="0"/>
              </a:spcBef>
              <a:spcAft>
                <a:spcPts val="0"/>
              </a:spcAft>
              <a:buClrTx/>
              <a:buSzTx/>
              <a:tabLst>
                <a:tab pos="1219200" algn="l"/>
              </a:tabLst>
              <a:defRPr sz="3000">
                <a:solidFill>
                  <a:schemeClr val="accent3">
                    <a:hueOff val="-6244444"/>
                    <a:satOff val="-67500"/>
                    <a:lumOff val="-52941"/>
                  </a:schemeClr>
                </a:solidFill>
                <a:latin typeface="Barlow Regular"/>
                <a:ea typeface="Barlow Regular"/>
                <a:cs typeface="Barlow Regular"/>
                <a:sym typeface="Barlow Regular"/>
              </a:defRPr>
            </a:pPr>
            <a:endParaRPr lang="de-DE"/>
          </a:p>
          <a:p>
            <a:pPr algn="l">
              <a:tabLst>
                <a:tab pos="1219200" algn="l"/>
              </a:tabLst>
              <a:defRPr sz="3000">
                <a:solidFill>
                  <a:schemeClr val="accent3">
                    <a:hueOff val="-6244444"/>
                    <a:satOff val="-67500"/>
                    <a:lumOff val="-52941"/>
                  </a:schemeClr>
                </a:solidFill>
                <a:latin typeface="Barlow Regular"/>
                <a:ea typeface="Barlow Regular"/>
                <a:cs typeface="Barlow Regular"/>
                <a:sym typeface="Barlow Regular"/>
              </a:defRPr>
            </a:pPr>
            <a:endParaRPr/>
          </a:p>
        </p:txBody>
      </p:sp>
      <p:sp>
        <p:nvSpPr>
          <p:cNvPr id="57" name="Rectangle"/>
          <p:cNvSpPr/>
          <p:nvPr/>
        </p:nvSpPr>
        <p:spPr>
          <a:xfrm rot="10800000">
            <a:off x="23756394" y="-31503"/>
            <a:ext cx="656584" cy="13779005"/>
          </a:xfrm>
          <a:prstGeom prst="rect">
            <a:avLst/>
          </a:prstGeom>
          <a:solidFill>
            <a:schemeClr val="accent2">
              <a:satOff val="2282"/>
              <a:lumOff val="-11960"/>
            </a:schemeClr>
          </a:solidFill>
          <a:ln w="12700">
            <a:miter lim="400000"/>
          </a:ln>
        </p:spPr>
        <p:txBody>
          <a:bodyPr lIns="0" tIns="0" rIns="0" bIns="0" anchor="ctr"/>
          <a:lstStyle/>
          <a:p>
            <a:pPr>
              <a:defRPr sz="3200">
                <a:solidFill>
                  <a:srgbClr val="FFFFFF"/>
                </a:solidFill>
                <a:latin typeface="Helvetica Neue Medium"/>
                <a:ea typeface="Helvetica Neue Medium"/>
                <a:cs typeface="Helvetica Neue Medium"/>
                <a:sym typeface="Helvetica Neue Medium"/>
              </a:defRPr>
            </a:pPr>
            <a:endParaRPr/>
          </a:p>
        </p:txBody>
      </p:sp>
      <p:sp>
        <p:nvSpPr>
          <p:cNvPr id="58" name="Rectangle"/>
          <p:cNvSpPr/>
          <p:nvPr/>
        </p:nvSpPr>
        <p:spPr>
          <a:xfrm rot="10800000">
            <a:off x="23756394" y="-24333"/>
            <a:ext cx="656584" cy="6889503"/>
          </a:xfrm>
          <a:prstGeom prst="rect">
            <a:avLst/>
          </a:prstGeom>
          <a:solidFill>
            <a:schemeClr val="accent1">
              <a:hueOff val="47504"/>
              <a:satOff val="3993"/>
              <a:lumOff val="-8235"/>
            </a:schemeClr>
          </a:solidFill>
          <a:ln w="12700">
            <a:miter lim="400000"/>
          </a:ln>
        </p:spPr>
        <p:txBody>
          <a:bodyPr lIns="0" tIns="0" rIns="0" bIns="0" anchor="ctr"/>
          <a:lstStyle/>
          <a:p>
            <a:pPr>
              <a:defRPr sz="3200">
                <a:solidFill>
                  <a:schemeClr val="accent1">
                    <a:hueOff val="47504"/>
                    <a:satOff val="3993"/>
                    <a:lumOff val="-8235"/>
                  </a:schemeClr>
                </a:solidFill>
                <a:latin typeface="Helvetica Neue Medium"/>
                <a:ea typeface="Helvetica Neue Medium"/>
                <a:cs typeface="Helvetica Neue Medium"/>
                <a:sym typeface="Helvetica Neue Medium"/>
              </a:defRPr>
            </a:pPr>
            <a:endParaRPr/>
          </a:p>
        </p:txBody>
      </p:sp>
      <p:sp>
        <p:nvSpPr>
          <p:cNvPr id="59" name="Slide Number"/>
          <p:cNvSpPr txBox="1">
            <a:spLocks noGrp="1"/>
          </p:cNvSpPr>
          <p:nvPr>
            <p:ph type="sldNum" sz="quarter" idx="2"/>
          </p:nvPr>
        </p:nvSpPr>
        <p:spPr>
          <a:prstGeom prst="rect">
            <a:avLst/>
          </a:prstGeom>
        </p:spPr>
        <p:txBody>
          <a:bodyPr/>
          <a:lstStyle/>
          <a:p>
            <a:fld id="{86CB4B4D-7CA3-9044-876B-883B54F8677D}" type="slidenum">
              <a:t>‹Nr.›</a:t>
            </a:fld>
            <a:endParaRPr/>
          </a:p>
        </p:txBody>
      </p:sp>
      <p:pic>
        <p:nvPicPr>
          <p:cNvPr id="16" name="Grafik 15">
            <a:extLst>
              <a:ext uri="{FF2B5EF4-FFF2-40B4-BE49-F238E27FC236}">
                <a16:creationId xmlns:a16="http://schemas.microsoft.com/office/drawing/2014/main" id="{ECA22C69-A038-4566-AA7B-394F334B5DC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809112" y="12300125"/>
            <a:ext cx="2275039" cy="1388111"/>
          </a:xfrm>
          <a:prstGeom prst="rect">
            <a:avLst/>
          </a:prstGeom>
        </p:spPr>
      </p:pic>
      <p:pic>
        <p:nvPicPr>
          <p:cNvPr id="17" name="Grafik 16" descr="Ein Bild, das Text, ClipArt, Visitenkarte enthält.&#10;&#10;Automatisch generierte Beschreibung">
            <a:extLst>
              <a:ext uri="{FF2B5EF4-FFF2-40B4-BE49-F238E27FC236}">
                <a16:creationId xmlns:a16="http://schemas.microsoft.com/office/drawing/2014/main" id="{691F544E-DD9C-46D9-963A-7DD7A7D7A4F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923840" y="12432621"/>
            <a:ext cx="1878137" cy="1157877"/>
          </a:xfrm>
          <a:prstGeom prst="rect">
            <a:avLst/>
          </a:prstGeom>
        </p:spPr>
      </p:pic>
      <p:pic>
        <p:nvPicPr>
          <p:cNvPr id="3" name="Grafik 2">
            <a:extLst>
              <a:ext uri="{FF2B5EF4-FFF2-40B4-BE49-F238E27FC236}">
                <a16:creationId xmlns:a16="http://schemas.microsoft.com/office/drawing/2014/main" id="{3A4ED92C-13E7-3B68-257B-2A45B100946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003859" y="12537337"/>
            <a:ext cx="1348772" cy="1003040"/>
          </a:xfrm>
          <a:prstGeom prst="rect">
            <a:avLst/>
          </a:prstGeom>
        </p:spPr>
      </p:pic>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p:cNvSpPr/>
          <p:nvPr userDrawn="1"/>
        </p:nvSpPr>
        <p:spPr>
          <a:xfrm rot="16200000">
            <a:off x="6616299" y="-6624191"/>
            <a:ext cx="11125997" cy="24409404"/>
          </a:xfrm>
          <a:prstGeom prst="rect">
            <a:avLst/>
          </a:prstGeom>
          <a:solidFill>
            <a:schemeClr val="accent1">
              <a:hueOff val="47504"/>
              <a:satOff val="3993"/>
              <a:lumOff val="-8235"/>
            </a:schemeClr>
          </a:solidFill>
          <a:ln w="12700">
            <a:miter lim="400000"/>
          </a:ln>
        </p:spPr>
        <p:txBody>
          <a:bodyPr lIns="0" tIns="0" rIns="0" bIns="0" anchor="ctr"/>
          <a:lstStyle/>
          <a:p>
            <a:pPr>
              <a:defRPr sz="3200">
                <a:solidFill>
                  <a:schemeClr val="accent1">
                    <a:hueOff val="47504"/>
                    <a:satOff val="3993"/>
                    <a:lumOff val="-8235"/>
                  </a:schemeClr>
                </a:solidFill>
                <a:latin typeface="Helvetica Neue Medium"/>
                <a:ea typeface="Helvetica Neue Medium"/>
                <a:cs typeface="Helvetica Neue Medium"/>
                <a:sym typeface="Helvetica Neue Medium"/>
              </a:defRPr>
            </a:pPr>
            <a:endParaRPr/>
          </a:p>
        </p:txBody>
      </p:sp>
      <p:pic>
        <p:nvPicPr>
          <p:cNvPr id="3" name="BeMA_Logo_mitUntertitel_RGB.png" descr="BeMA_Logo_mitUntertitel_RGB.png"/>
          <p:cNvPicPr>
            <a:picLocks noChangeAspect="1"/>
          </p:cNvPicPr>
          <p:nvPr/>
        </p:nvPicPr>
        <p:blipFill>
          <a:blip r:embed="rId4"/>
          <a:stretch>
            <a:fillRect/>
          </a:stretch>
        </p:blipFill>
        <p:spPr>
          <a:xfrm>
            <a:off x="-426569" y="10896600"/>
            <a:ext cx="4710563" cy="3330160"/>
          </a:xfrm>
          <a:prstGeom prst="rect">
            <a:avLst/>
          </a:prstGeom>
          <a:ln w="12700">
            <a:miter lim="400000"/>
          </a:ln>
        </p:spPr>
      </p:pic>
      <p:sp>
        <p:nvSpPr>
          <p:cNvPr id="10" name="Title Text"/>
          <p:cNvSpPr txBox="1">
            <a:spLocks noGrp="1"/>
          </p:cNvSpPr>
          <p:nvPr>
            <p:ph type="title"/>
          </p:nvPr>
        </p:nvSpPr>
        <p:spPr>
          <a:xfrm>
            <a:off x="1828800" y="4260850"/>
            <a:ext cx="20726400" cy="294005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b">
            <a:normAutofit/>
          </a:bodyPr>
          <a:lstStyle/>
          <a:p>
            <a:pPr marL="0" marR="0" lvl="0" indent="0" algn="ctr" defTabSz="825500" rtl="0" eaLnBrk="1" fontAlgn="auto" latinLnBrk="0" hangingPunct="1">
              <a:lnSpc>
                <a:spcPct val="100000"/>
              </a:lnSpc>
              <a:spcBef>
                <a:spcPts val="0"/>
              </a:spcBef>
              <a:spcAft>
                <a:spcPts val="0"/>
              </a:spcAft>
              <a:buClrTx/>
              <a:buSzTx/>
              <a:buFontTx/>
              <a:buNone/>
              <a:tabLst/>
              <a:defRPr/>
            </a:pPr>
            <a:r>
              <a:rPr lang="de-DE"/>
              <a:t>Titel</a:t>
            </a:r>
            <a:endParaRPr/>
          </a:p>
        </p:txBody>
      </p:sp>
      <p:sp>
        <p:nvSpPr>
          <p:cNvPr id="11"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a:latin typeface="Helvetica Neue Light"/>
                <a:ea typeface="Helvetica Neue Light"/>
                <a:cs typeface="Helvetica Neue Light"/>
                <a:sym typeface="Helvetica Neue Light"/>
              </a:defRPr>
            </a:lvl1pPr>
          </a:lstStyle>
          <a:p>
            <a:fld id="{86CB4B4D-7CA3-9044-876B-883B54F8677D}" type="slidenum">
              <a:t>‹Nr.›</a:t>
            </a:fld>
            <a:endParaRPr/>
          </a:p>
        </p:txBody>
      </p:sp>
      <p:pic>
        <p:nvPicPr>
          <p:cNvPr id="7" name="Grafik 6">
            <a:extLst>
              <a:ext uri="{FF2B5EF4-FFF2-40B4-BE49-F238E27FC236}">
                <a16:creationId xmlns:a16="http://schemas.microsoft.com/office/drawing/2014/main" id="{C3B5B1DD-C595-441A-8052-9246B4EC1F1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6316159" y="11635202"/>
            <a:ext cx="2439339" cy="1488358"/>
          </a:xfrm>
          <a:prstGeom prst="rect">
            <a:avLst/>
          </a:prstGeom>
        </p:spPr>
      </p:pic>
      <p:pic>
        <p:nvPicPr>
          <p:cNvPr id="13" name="Grafik 12" descr="Ein Bild, das Text, ClipArt, Visitenkarte enthält.&#10;&#10;Automatisch generierte Beschreibung">
            <a:extLst>
              <a:ext uri="{FF2B5EF4-FFF2-40B4-BE49-F238E27FC236}">
                <a16:creationId xmlns:a16="http://schemas.microsoft.com/office/drawing/2014/main" id="{4D23B267-766F-4724-B2F0-7A02EEEB1F4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755498" y="11616705"/>
            <a:ext cx="2269639" cy="1399239"/>
          </a:xfrm>
          <a:prstGeom prst="rect">
            <a:avLst/>
          </a:prstGeom>
        </p:spPr>
      </p:pic>
      <p:pic>
        <p:nvPicPr>
          <p:cNvPr id="4" name="Grafik 3">
            <a:extLst>
              <a:ext uri="{FF2B5EF4-FFF2-40B4-BE49-F238E27FC236}">
                <a16:creationId xmlns:a16="http://schemas.microsoft.com/office/drawing/2014/main" id="{C3DF4293-F04A-B39C-8C37-78BCE60077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1586872" y="11616705"/>
            <a:ext cx="1936656" cy="144023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2" r:id="rId2"/>
  </p:sldLayoutIdLst>
  <p:transition spd="med"/>
  <p:txStyles>
    <p:titleStyle>
      <a:lvl1pPr marL="0" marR="0" indent="0" algn="ctr" defTabSz="825500" rtl="0" eaLnBrk="1" fontAlgn="auto" latinLnBrk="0" hangingPunct="1">
        <a:lnSpc>
          <a:spcPct val="100000"/>
        </a:lnSpc>
        <a:spcBef>
          <a:spcPts val="0"/>
        </a:spcBef>
        <a:spcAft>
          <a:spcPts val="0"/>
        </a:spcAft>
        <a:buClrTx/>
        <a:buSzTx/>
        <a:buFontTx/>
        <a:buNone/>
        <a:tabLst/>
        <a:defRPr sz="11200" b="0" i="0" u="none" strike="noStrike" cap="none" spc="0" baseline="0">
          <a:ln>
            <a:noFill/>
          </a:ln>
          <a:solidFill>
            <a:schemeClr val="bg1"/>
          </a:solidFill>
          <a:uFillTx/>
          <a:latin typeface="+mj-lt"/>
          <a:ea typeface="Helvetica Neue Medium"/>
          <a:cs typeface="Helvetica Neue Medium"/>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chemeClr val="accent3">
              <a:hueOff val="-6244444"/>
              <a:satOff val="-67500"/>
              <a:lumOff val="-52941"/>
            </a:schemeClr>
          </a:solidFill>
          <a:uFillTx/>
          <a:latin typeface="Helvetica Neue Medium"/>
          <a:ea typeface="Helvetica Neue Medium"/>
          <a:cs typeface="Helvetica Neue Medium"/>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chemeClr val="accent3">
              <a:hueOff val="-6244444"/>
              <a:satOff val="-67500"/>
              <a:lumOff val="-52941"/>
            </a:schemeClr>
          </a:solidFill>
          <a:uFillTx/>
          <a:latin typeface="Helvetica Neue Medium"/>
          <a:ea typeface="Helvetica Neue Medium"/>
          <a:cs typeface="Helvetica Neue Medium"/>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chemeClr val="accent3">
              <a:hueOff val="-6244444"/>
              <a:satOff val="-67500"/>
              <a:lumOff val="-52941"/>
            </a:schemeClr>
          </a:solidFill>
          <a:uFillTx/>
          <a:latin typeface="Helvetica Neue Medium"/>
          <a:ea typeface="Helvetica Neue Medium"/>
          <a:cs typeface="Helvetica Neue Medium"/>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chemeClr val="accent3">
              <a:hueOff val="-6244444"/>
              <a:satOff val="-67500"/>
              <a:lumOff val="-52941"/>
            </a:schemeClr>
          </a:solidFill>
          <a:uFillTx/>
          <a:latin typeface="Helvetica Neue Medium"/>
          <a:ea typeface="Helvetica Neue Medium"/>
          <a:cs typeface="Helvetica Neue Medium"/>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chemeClr val="accent3">
              <a:hueOff val="-6244444"/>
              <a:satOff val="-67500"/>
              <a:lumOff val="-52941"/>
            </a:schemeClr>
          </a:solidFill>
          <a:uFillTx/>
          <a:latin typeface="Helvetica Neue Medium"/>
          <a:ea typeface="Helvetica Neue Medium"/>
          <a:cs typeface="Helvetica Neue Medium"/>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chemeClr val="accent3">
              <a:hueOff val="-6244444"/>
              <a:satOff val="-67500"/>
              <a:lumOff val="-52941"/>
            </a:schemeClr>
          </a:solidFill>
          <a:uFillTx/>
          <a:latin typeface="Helvetica Neue Medium"/>
          <a:ea typeface="Helvetica Neue Medium"/>
          <a:cs typeface="Helvetica Neue Medium"/>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chemeClr val="accent3">
              <a:hueOff val="-6244444"/>
              <a:satOff val="-67500"/>
              <a:lumOff val="-52941"/>
            </a:schemeClr>
          </a:solidFill>
          <a:uFillTx/>
          <a:latin typeface="Helvetica Neue Medium"/>
          <a:ea typeface="Helvetica Neue Medium"/>
          <a:cs typeface="Helvetica Neue Medium"/>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chemeClr val="accent3">
              <a:hueOff val="-6244444"/>
              <a:satOff val="-67500"/>
              <a:lumOff val="-52941"/>
            </a:schemeClr>
          </a:solidFill>
          <a:uFillTx/>
          <a:latin typeface="Helvetica Neue Medium"/>
          <a:ea typeface="Helvetica Neue Medium"/>
          <a:cs typeface="Helvetica Neue Medium"/>
          <a:sym typeface="Helvetica Neue Medium"/>
        </a:defRPr>
      </a:lvl9pPr>
    </p:titleStyle>
    <p:bodyStyle>
      <a:lvl1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1pPr>
      <a:lvl2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2pPr>
      <a:lvl3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3pPr>
      <a:lvl4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4pPr>
      <a:lvl5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5pPr>
      <a:lvl6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6pPr>
      <a:lvl7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7pPr>
      <a:lvl8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8pPr>
      <a:lvl9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jobs.bg/job/7149220"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2.wdp"/><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9.png"/><Relationship Id="rId5" Type="http://schemas.microsoft.com/office/2007/relationships/hdphoto" Target="../media/hdphoto1.wdp"/><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arbeitundleben.de/arbeitsfelder/beratungsnetzwerk/gute-arbeit"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Lorem Ipsum"/>
          <p:cNvSpPr txBox="1">
            <a:spLocks noGrp="1"/>
          </p:cNvSpPr>
          <p:nvPr>
            <p:ph type="subTitle" sz="quarter" idx="1"/>
          </p:nvPr>
        </p:nvSpPr>
        <p:spPr>
          <a:xfrm>
            <a:off x="1429176" y="3476524"/>
            <a:ext cx="21525648" cy="4700788"/>
          </a:xfrm>
          <a:prstGeom prst="rect">
            <a:avLst/>
          </a:prstGeom>
        </p:spPr>
        <p:txBody>
          <a:bodyPr>
            <a:noAutofit/>
          </a:bodyPr>
          <a:lstStyle/>
          <a:p>
            <a:pPr>
              <a:tabLst>
                <a:tab pos="1219200" algn="l"/>
              </a:tabLst>
              <a:defRPr sz="5000">
                <a:solidFill>
                  <a:srgbClr val="FFFFFF"/>
                </a:solidFill>
                <a:latin typeface="+mn-lt"/>
                <a:ea typeface="+mn-ea"/>
                <a:cs typeface="+mn-cs"/>
                <a:sym typeface="Barlow Regular"/>
              </a:defRPr>
            </a:pPr>
            <a:r>
              <a:rPr lang="de-DE" sz="9600" b="1" dirty="0">
                <a:latin typeface="Barlow Medium" panose="00000600000000000000" pitchFamily="2" charset="0"/>
                <a:ea typeface="Calibri" charset="0"/>
                <a:cs typeface="Calibri" charset="0"/>
                <a:sym typeface="Barlow Regular"/>
              </a:rPr>
              <a:t>Erkenntnisse aus der Beratungspraxis </a:t>
            </a:r>
          </a:p>
          <a:p>
            <a:pPr>
              <a:tabLst>
                <a:tab pos="1219200" algn="l"/>
              </a:tabLst>
              <a:defRPr sz="5000">
                <a:solidFill>
                  <a:srgbClr val="FFFFFF"/>
                </a:solidFill>
                <a:latin typeface="+mn-lt"/>
                <a:ea typeface="+mn-ea"/>
                <a:cs typeface="+mn-cs"/>
                <a:sym typeface="Barlow Regular"/>
              </a:defRPr>
            </a:pPr>
            <a:endParaRPr lang="de-DE" sz="6000" dirty="0">
              <a:latin typeface="Barlow Medium" panose="00000600000000000000" pitchFamily="2" charset="0"/>
              <a:ea typeface="Calibri" charset="0"/>
              <a:cs typeface="Calibri" charset="0"/>
              <a:sym typeface="Barlow Regular"/>
            </a:endParaRPr>
          </a:p>
          <a:p>
            <a:pPr>
              <a:tabLst>
                <a:tab pos="1219200" algn="l"/>
              </a:tabLst>
              <a:defRPr sz="5000">
                <a:solidFill>
                  <a:srgbClr val="FFFFFF"/>
                </a:solidFill>
                <a:latin typeface="+mn-lt"/>
                <a:ea typeface="+mn-ea"/>
                <a:cs typeface="+mn-cs"/>
                <a:sym typeface="Barlow Regular"/>
              </a:defRPr>
            </a:pPr>
            <a:endParaRPr lang="de-DE" sz="2000" dirty="0">
              <a:latin typeface="Barlow Medium" panose="00000600000000000000" pitchFamily="2" charset="0"/>
              <a:ea typeface="Calibri" charset="0"/>
              <a:cs typeface="Calibri" charset="0"/>
              <a:sym typeface="Barlow Regular"/>
            </a:endParaRPr>
          </a:p>
          <a:p>
            <a:pPr>
              <a:tabLst>
                <a:tab pos="1219200" algn="l"/>
              </a:tabLst>
              <a:defRPr sz="5000">
                <a:solidFill>
                  <a:srgbClr val="FFFFFF"/>
                </a:solidFill>
                <a:latin typeface="+mn-lt"/>
                <a:ea typeface="+mn-ea"/>
                <a:cs typeface="+mn-cs"/>
                <a:sym typeface="Barlow Regular"/>
              </a:defRPr>
            </a:pPr>
            <a:r>
              <a:rPr lang="de-DE" sz="5400" dirty="0">
                <a:latin typeface="Barlow Medium" panose="00000600000000000000" pitchFamily="2" charset="0"/>
                <a:ea typeface="Calibri" charset="0"/>
                <a:cs typeface="Calibri" charset="0"/>
                <a:sym typeface="Barlow Regular"/>
              </a:rPr>
              <a:t>Jahresveranstaltung der EU-GS am 22. November 2023</a:t>
            </a:r>
          </a:p>
        </p:txBody>
      </p:sp>
      <p:sp>
        <p:nvSpPr>
          <p:cNvPr id="95" name="Lorem ipsum dolor sit amet, consectetur adipiscing elit, sed do eiusmod tempor incididunt ut labore et dolore magna aliqua.…"/>
          <p:cNvSpPr txBox="1">
            <a:spLocks noGrp="1"/>
          </p:cNvSpPr>
          <p:nvPr>
            <p:ph type="body" idx="13"/>
          </p:nvPr>
        </p:nvSpPr>
        <p:spPr>
          <a:xfrm>
            <a:off x="2693392" y="7889082"/>
            <a:ext cx="18997216" cy="2312391"/>
          </a:xfrm>
          <a:prstGeom prst="rect">
            <a:avLst/>
          </a:prstGeom>
          <a:extLst>
            <a:ext uri="{C572A759-6A51-4108-AA02-DFA0A04FC94B}">
              <ma14:wrappingTextBoxFlag xmlns:ma14="http://schemas.microsoft.com/office/mac/drawingml/2011/main" xmlns="" val="1"/>
            </a:ext>
          </a:extLst>
        </p:spPr>
        <p:txBody>
          <a:bodyPr/>
          <a:lstStyle/>
          <a:p>
            <a:pPr>
              <a:tabLst>
                <a:tab pos="1219200" algn="l"/>
              </a:tabLst>
              <a:defRPr sz="5000">
                <a:latin typeface="Barlow Regular"/>
                <a:ea typeface="Barlow Regular"/>
                <a:cs typeface="Barlow Regular"/>
                <a:sym typeface="Barlow Regular"/>
              </a:defRPr>
            </a:pPr>
            <a:endParaRPr lang="de-DE" sz="3600" b="1" dirty="0">
              <a:latin typeface="+mn-lt"/>
              <a:ea typeface="Calibri" charset="0"/>
              <a:cs typeface="Calibri" charset="0"/>
              <a:sym typeface="Barlow Regular"/>
            </a:endParaRPr>
          </a:p>
          <a:p>
            <a:pPr>
              <a:tabLst>
                <a:tab pos="1219200" algn="l"/>
              </a:tabLst>
              <a:defRPr sz="5000">
                <a:latin typeface="Barlow Regular"/>
                <a:ea typeface="Barlow Regular"/>
                <a:cs typeface="Barlow Regular"/>
                <a:sym typeface="Barlow Regular"/>
              </a:defRPr>
            </a:pPr>
            <a:r>
              <a:rPr lang="de-DE" sz="3600" dirty="0"/>
              <a:t>Stephanie Sperling</a:t>
            </a:r>
          </a:p>
          <a:p>
            <a:pPr>
              <a:tabLst>
                <a:tab pos="1219200" algn="l"/>
              </a:tabLst>
              <a:defRPr sz="5000">
                <a:latin typeface="Barlow Regular"/>
                <a:ea typeface="Barlow Regular"/>
                <a:cs typeface="Barlow Regular"/>
                <a:sym typeface="Barlow Regular"/>
              </a:defRPr>
            </a:pPr>
            <a:r>
              <a:rPr lang="de-DE" sz="3600" dirty="0"/>
              <a:t>Berliner Beratungszentrum für Migration und Gute Arbeit</a:t>
            </a:r>
            <a:r>
              <a:rPr lang="ro-MD" sz="3600" dirty="0"/>
              <a:t> </a:t>
            </a:r>
            <a:r>
              <a:rPr lang="de-DE" sz="3600" dirty="0"/>
              <a:t> BEMA</a:t>
            </a:r>
          </a:p>
          <a:p>
            <a:pPr>
              <a:tabLst>
                <a:tab pos="1219200" algn="l"/>
              </a:tabLst>
              <a:defRPr sz="5000">
                <a:latin typeface="Barlow Regular"/>
                <a:ea typeface="Barlow Regular"/>
                <a:cs typeface="Barlow Regular"/>
                <a:sym typeface="Barlow Regular"/>
              </a:defRPr>
            </a:pPr>
            <a:endParaRPr lang="de-DE" sz="3600" dirty="0">
              <a:latin typeface="+mj-lt"/>
              <a:cs typeface="Calibri" charset="0"/>
            </a:endParaRPr>
          </a:p>
          <a:p>
            <a:pPr>
              <a:tabLst>
                <a:tab pos="1219200" algn="l"/>
              </a:tabLst>
              <a:defRPr sz="3000">
                <a:latin typeface="Barlow Regular"/>
                <a:ea typeface="Barlow Regular"/>
                <a:cs typeface="Barlow Regular"/>
                <a:sym typeface="Barlow Regular"/>
              </a:defRPr>
            </a:pPr>
            <a:endParaRPr dirty="0"/>
          </a:p>
        </p:txBody>
      </p:sp>
    </p:spTree>
    <p:extLst>
      <p:ext uri="{BB962C8B-B14F-4D97-AF65-F5344CB8AC3E}">
        <p14:creationId xmlns:p14="http://schemas.microsoft.com/office/powerpoint/2010/main" val="202982949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2C6F743D-CB96-44E3-8F49-FFBD790A765D}"/>
              </a:ext>
            </a:extLst>
          </p:cNvPr>
          <p:cNvGraphicFramePr/>
          <p:nvPr/>
        </p:nvGraphicFramePr>
        <p:xfrm>
          <a:off x="4161081" y="2621207"/>
          <a:ext cx="15490337" cy="9870633"/>
        </p:xfrm>
        <a:graphic>
          <a:graphicData uri="http://schemas.openxmlformats.org/drawingml/2006/chart">
            <c:chart xmlns:c="http://schemas.openxmlformats.org/drawingml/2006/chart" xmlns:r="http://schemas.openxmlformats.org/officeDocument/2006/relationships" r:id="rId3"/>
          </a:graphicData>
        </a:graphic>
      </p:graphicFrame>
      <p:pic>
        <p:nvPicPr>
          <p:cNvPr id="5" name="Grafik 4">
            <a:extLst>
              <a:ext uri="{FF2B5EF4-FFF2-40B4-BE49-F238E27FC236}">
                <a16:creationId xmlns:a16="http://schemas.microsoft.com/office/drawing/2014/main" id="{0C9461CD-8001-6449-DAD5-10FDEBA92F24}"/>
              </a:ext>
            </a:extLst>
          </p:cNvPr>
          <p:cNvPicPr>
            <a:picLocks noChangeAspect="1"/>
          </p:cNvPicPr>
          <p:nvPr/>
        </p:nvPicPr>
        <p:blipFill>
          <a:blip r:embed="rId4"/>
          <a:stretch>
            <a:fillRect/>
          </a:stretch>
        </p:blipFill>
        <p:spPr>
          <a:xfrm>
            <a:off x="3709075" y="2881995"/>
            <a:ext cx="16965850" cy="9068832"/>
          </a:xfrm>
          <a:prstGeom prst="rect">
            <a:avLst/>
          </a:prstGeom>
        </p:spPr>
      </p:pic>
      <p:sp>
        <p:nvSpPr>
          <p:cNvPr id="3" name="Text Placeholder 1">
            <a:extLst>
              <a:ext uri="{FF2B5EF4-FFF2-40B4-BE49-F238E27FC236}">
                <a16:creationId xmlns:a16="http://schemas.microsoft.com/office/drawing/2014/main" id="{70E549B1-F4AB-21B4-E1F0-FD7DE7642F2D}"/>
              </a:ext>
            </a:extLst>
          </p:cNvPr>
          <p:cNvSpPr txBox="1">
            <a:spLocks/>
          </p:cNvSpPr>
          <p:nvPr/>
        </p:nvSpPr>
        <p:spPr>
          <a:xfrm>
            <a:off x="809764" y="1110113"/>
            <a:ext cx="14239100" cy="904480"/>
          </a:xfrm>
          <a:prstGeom prst="rect">
            <a:avLst/>
          </a:prstGeom>
        </p:spPr>
        <p:txBody>
          <a:bodyPr anchor="t">
            <a:noAutofit/>
          </a:bodyPr>
          <a:lstStyle>
            <a:lvl1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1pPr>
            <a:lvl2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2pPr>
            <a:lvl3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3pPr>
            <a:lvl4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4pPr>
            <a:lvl5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5pPr>
            <a:lvl6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6pPr>
            <a:lvl7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7pPr>
            <a:lvl8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8pPr>
            <a:lvl9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9pPr>
          </a:lstStyle>
          <a:p>
            <a:pPr hangingPunct="1"/>
            <a:r>
              <a:rPr lang="de-DE" sz="6600" b="1" dirty="0">
                <a:solidFill>
                  <a:schemeClr val="accent5">
                    <a:lumMod val="75000"/>
                  </a:schemeClr>
                </a:solidFill>
                <a:latin typeface="+mn-lt"/>
                <a:ea typeface="Calibri" charset="0"/>
                <a:cs typeface="Calibri" charset="0"/>
              </a:rPr>
              <a:t>Top 10 – EU (2022)</a:t>
            </a:r>
            <a:endParaRPr lang="en-US" sz="6600" b="1" dirty="0">
              <a:solidFill>
                <a:schemeClr val="accent5">
                  <a:lumMod val="75000"/>
                </a:schemeClr>
              </a:solidFill>
              <a:latin typeface="+mn-lt"/>
              <a:ea typeface="Calibri" charset="0"/>
              <a:cs typeface="Calibri" charset="0"/>
            </a:endParaRPr>
          </a:p>
        </p:txBody>
      </p:sp>
      <p:sp>
        <p:nvSpPr>
          <p:cNvPr id="8" name="Rechteck 7">
            <a:extLst>
              <a:ext uri="{FF2B5EF4-FFF2-40B4-BE49-F238E27FC236}">
                <a16:creationId xmlns:a16="http://schemas.microsoft.com/office/drawing/2014/main" id="{9175A865-8F75-74E5-9AE1-615665CC9AE4}"/>
              </a:ext>
            </a:extLst>
          </p:cNvPr>
          <p:cNvSpPr/>
          <p:nvPr/>
        </p:nvSpPr>
        <p:spPr>
          <a:xfrm>
            <a:off x="7929314" y="3132307"/>
            <a:ext cx="9085634" cy="1050587"/>
          </a:xfrm>
          <a:prstGeom prst="rect">
            <a:avLst/>
          </a:prstGeom>
          <a:solidFill>
            <a:srgbClr val="FFFFFF"/>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e-DE"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endParaRPr>
          </a:p>
        </p:txBody>
      </p:sp>
    </p:spTree>
    <p:extLst>
      <p:ext uri="{BB962C8B-B14F-4D97-AF65-F5344CB8AC3E}">
        <p14:creationId xmlns:p14="http://schemas.microsoft.com/office/powerpoint/2010/main" val="102793726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 6">
            <a:extLst>
              <a:ext uri="{FF2B5EF4-FFF2-40B4-BE49-F238E27FC236}">
                <a16:creationId xmlns:a16="http://schemas.microsoft.com/office/drawing/2014/main" id="{ED337C4C-30D9-48C5-BBE5-7A5C7BD0784C}"/>
              </a:ext>
            </a:extLst>
          </p:cNvPr>
          <p:cNvGraphicFramePr>
            <a:graphicFrameLocks/>
          </p:cNvGraphicFramePr>
          <p:nvPr/>
        </p:nvGraphicFramePr>
        <p:xfrm>
          <a:off x="3334872" y="2366682"/>
          <a:ext cx="16539882" cy="9412942"/>
        </p:xfrm>
        <a:graphic>
          <a:graphicData uri="http://schemas.openxmlformats.org/drawingml/2006/chart">
            <c:chart xmlns:c="http://schemas.openxmlformats.org/drawingml/2006/chart" xmlns:r="http://schemas.openxmlformats.org/officeDocument/2006/relationships" r:id="rId3"/>
          </a:graphicData>
        </a:graphic>
      </p:graphicFrame>
      <p:pic>
        <p:nvPicPr>
          <p:cNvPr id="4" name="Grafik 3">
            <a:extLst>
              <a:ext uri="{FF2B5EF4-FFF2-40B4-BE49-F238E27FC236}">
                <a16:creationId xmlns:a16="http://schemas.microsoft.com/office/drawing/2014/main" id="{6D808BC3-CDA5-5865-355B-A8558D68BF15}"/>
              </a:ext>
            </a:extLst>
          </p:cNvPr>
          <p:cNvPicPr>
            <a:picLocks noChangeAspect="1"/>
          </p:cNvPicPr>
          <p:nvPr/>
        </p:nvPicPr>
        <p:blipFill>
          <a:blip r:embed="rId4"/>
          <a:stretch>
            <a:fillRect/>
          </a:stretch>
        </p:blipFill>
        <p:spPr>
          <a:xfrm>
            <a:off x="4395816" y="2882735"/>
            <a:ext cx="15592367" cy="9248978"/>
          </a:xfrm>
          <a:prstGeom prst="rect">
            <a:avLst/>
          </a:prstGeom>
        </p:spPr>
      </p:pic>
      <p:sp>
        <p:nvSpPr>
          <p:cNvPr id="8" name="Text Placeholder 1">
            <a:extLst>
              <a:ext uri="{FF2B5EF4-FFF2-40B4-BE49-F238E27FC236}">
                <a16:creationId xmlns:a16="http://schemas.microsoft.com/office/drawing/2014/main" id="{B037580B-67C8-9287-CDDA-DAFDD838FEF5}"/>
              </a:ext>
            </a:extLst>
          </p:cNvPr>
          <p:cNvSpPr txBox="1">
            <a:spLocks/>
          </p:cNvSpPr>
          <p:nvPr/>
        </p:nvSpPr>
        <p:spPr>
          <a:xfrm>
            <a:off x="809764" y="1110113"/>
            <a:ext cx="14239100" cy="904480"/>
          </a:xfrm>
          <a:prstGeom prst="rect">
            <a:avLst/>
          </a:prstGeom>
        </p:spPr>
        <p:txBody>
          <a:bodyPr anchor="t">
            <a:noAutofit/>
          </a:bodyPr>
          <a:lstStyle>
            <a:lvl1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1pPr>
            <a:lvl2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2pPr>
            <a:lvl3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3pPr>
            <a:lvl4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4pPr>
            <a:lvl5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5pPr>
            <a:lvl6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6pPr>
            <a:lvl7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7pPr>
            <a:lvl8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8pPr>
            <a:lvl9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9pPr>
          </a:lstStyle>
          <a:p>
            <a:pPr hangingPunct="1"/>
            <a:r>
              <a:rPr lang="de-DE" sz="6600" b="1" dirty="0">
                <a:solidFill>
                  <a:schemeClr val="accent5">
                    <a:lumMod val="75000"/>
                  </a:schemeClr>
                </a:solidFill>
                <a:latin typeface="+mn-lt"/>
                <a:ea typeface="Calibri" charset="0"/>
                <a:cs typeface="Calibri" charset="0"/>
              </a:rPr>
              <a:t>Branchen (2022)</a:t>
            </a:r>
            <a:endParaRPr lang="en-US" sz="6600" b="1" dirty="0">
              <a:solidFill>
                <a:schemeClr val="accent5">
                  <a:lumMod val="75000"/>
                </a:schemeClr>
              </a:solidFill>
              <a:latin typeface="+mn-lt"/>
              <a:ea typeface="Calibri" charset="0"/>
              <a:cs typeface="Calibri" charset="0"/>
            </a:endParaRPr>
          </a:p>
        </p:txBody>
      </p:sp>
    </p:spTree>
    <p:extLst>
      <p:ext uri="{BB962C8B-B14F-4D97-AF65-F5344CB8AC3E}">
        <p14:creationId xmlns:p14="http://schemas.microsoft.com/office/powerpoint/2010/main" val="289997410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E553490-331D-E8AE-EDAD-220678E69A8C}"/>
              </a:ext>
            </a:extLst>
          </p:cNvPr>
          <p:cNvPicPr>
            <a:picLocks noChangeAspect="1"/>
          </p:cNvPicPr>
          <p:nvPr/>
        </p:nvPicPr>
        <p:blipFill>
          <a:blip r:embed="rId3"/>
          <a:stretch>
            <a:fillRect/>
          </a:stretch>
        </p:blipFill>
        <p:spPr>
          <a:xfrm>
            <a:off x="5576401" y="2755287"/>
            <a:ext cx="13231198" cy="9248400"/>
          </a:xfrm>
          <a:prstGeom prst="rect">
            <a:avLst/>
          </a:prstGeom>
        </p:spPr>
      </p:pic>
      <p:sp>
        <p:nvSpPr>
          <p:cNvPr id="6" name="Text Placeholder 1">
            <a:extLst>
              <a:ext uri="{FF2B5EF4-FFF2-40B4-BE49-F238E27FC236}">
                <a16:creationId xmlns:a16="http://schemas.microsoft.com/office/drawing/2014/main" id="{58A01BFD-7EE8-11B5-CE52-6C29DD45C7AC}"/>
              </a:ext>
            </a:extLst>
          </p:cNvPr>
          <p:cNvSpPr txBox="1">
            <a:spLocks/>
          </p:cNvSpPr>
          <p:nvPr/>
        </p:nvSpPr>
        <p:spPr>
          <a:xfrm>
            <a:off x="809764" y="1110113"/>
            <a:ext cx="14239100" cy="904480"/>
          </a:xfrm>
          <a:prstGeom prst="rect">
            <a:avLst/>
          </a:prstGeom>
        </p:spPr>
        <p:txBody>
          <a:bodyPr anchor="t">
            <a:noAutofit/>
          </a:bodyPr>
          <a:lstStyle>
            <a:lvl1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1pPr>
            <a:lvl2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2pPr>
            <a:lvl3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3pPr>
            <a:lvl4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4pPr>
            <a:lvl5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5pPr>
            <a:lvl6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6pPr>
            <a:lvl7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7pPr>
            <a:lvl8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8pPr>
            <a:lvl9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9pPr>
          </a:lstStyle>
          <a:p>
            <a:pPr hangingPunct="1"/>
            <a:r>
              <a:rPr lang="de-DE" sz="6600" b="1" dirty="0">
                <a:solidFill>
                  <a:schemeClr val="accent5">
                    <a:lumMod val="75000"/>
                  </a:schemeClr>
                </a:solidFill>
                <a:latin typeface="+mn-lt"/>
                <a:ea typeface="Calibri" charset="0"/>
                <a:cs typeface="Calibri" charset="0"/>
              </a:rPr>
              <a:t>Arbeitsrechtlicher Status (2022)</a:t>
            </a:r>
            <a:endParaRPr lang="en-US" sz="6600" b="1" dirty="0">
              <a:solidFill>
                <a:schemeClr val="accent5">
                  <a:lumMod val="75000"/>
                </a:schemeClr>
              </a:solidFill>
              <a:latin typeface="+mn-lt"/>
              <a:ea typeface="Calibri" charset="0"/>
              <a:cs typeface="Calibri" charset="0"/>
            </a:endParaRPr>
          </a:p>
        </p:txBody>
      </p:sp>
      <p:sp>
        <p:nvSpPr>
          <p:cNvPr id="7" name="Rechteck 6">
            <a:extLst>
              <a:ext uri="{FF2B5EF4-FFF2-40B4-BE49-F238E27FC236}">
                <a16:creationId xmlns:a16="http://schemas.microsoft.com/office/drawing/2014/main" id="{6E56A803-C8D4-0CD6-CB79-D504703C6987}"/>
              </a:ext>
            </a:extLst>
          </p:cNvPr>
          <p:cNvSpPr/>
          <p:nvPr/>
        </p:nvSpPr>
        <p:spPr>
          <a:xfrm>
            <a:off x="7956240" y="3073941"/>
            <a:ext cx="8471520" cy="739302"/>
          </a:xfrm>
          <a:prstGeom prst="rect">
            <a:avLst/>
          </a:prstGeom>
          <a:solidFill>
            <a:srgbClr val="FFFFFF"/>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e-DE"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endParaRPr>
          </a:p>
        </p:txBody>
      </p:sp>
    </p:spTree>
    <p:extLst>
      <p:ext uri="{BB962C8B-B14F-4D97-AF65-F5344CB8AC3E}">
        <p14:creationId xmlns:p14="http://schemas.microsoft.com/office/powerpoint/2010/main" val="314551992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58A01BFD-7EE8-11B5-CE52-6C29DD45C7AC}"/>
              </a:ext>
            </a:extLst>
          </p:cNvPr>
          <p:cNvSpPr txBox="1">
            <a:spLocks/>
          </p:cNvSpPr>
          <p:nvPr/>
        </p:nvSpPr>
        <p:spPr>
          <a:xfrm>
            <a:off x="809764" y="1110113"/>
            <a:ext cx="14239100" cy="904480"/>
          </a:xfrm>
          <a:prstGeom prst="rect">
            <a:avLst/>
          </a:prstGeom>
        </p:spPr>
        <p:txBody>
          <a:bodyPr anchor="t">
            <a:noAutofit/>
          </a:bodyPr>
          <a:lstStyle>
            <a:lvl1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1pPr>
            <a:lvl2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2pPr>
            <a:lvl3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3pPr>
            <a:lvl4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4pPr>
            <a:lvl5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5pPr>
            <a:lvl6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6pPr>
            <a:lvl7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7pPr>
            <a:lvl8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8pPr>
            <a:lvl9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9pPr>
          </a:lstStyle>
          <a:p>
            <a:pPr hangingPunct="1"/>
            <a:r>
              <a:rPr lang="de-DE" sz="6600" b="1" dirty="0">
                <a:solidFill>
                  <a:schemeClr val="accent5">
                    <a:lumMod val="75000"/>
                  </a:schemeClr>
                </a:solidFill>
                <a:latin typeface="+mn-lt"/>
                <a:ea typeface="Calibri" charset="0"/>
                <a:cs typeface="Calibri" charset="0"/>
              </a:rPr>
              <a:t>Prekäre Beschäftigung</a:t>
            </a:r>
            <a:endParaRPr lang="en-US" sz="6600" b="1" dirty="0">
              <a:solidFill>
                <a:schemeClr val="accent5">
                  <a:lumMod val="75000"/>
                </a:schemeClr>
              </a:solidFill>
              <a:latin typeface="+mn-lt"/>
              <a:ea typeface="Calibri" charset="0"/>
              <a:cs typeface="Calibri" charset="0"/>
            </a:endParaRPr>
          </a:p>
        </p:txBody>
      </p:sp>
      <p:sp>
        <p:nvSpPr>
          <p:cNvPr id="7" name="Rechteck 6">
            <a:extLst>
              <a:ext uri="{FF2B5EF4-FFF2-40B4-BE49-F238E27FC236}">
                <a16:creationId xmlns:a16="http://schemas.microsoft.com/office/drawing/2014/main" id="{6E56A803-C8D4-0CD6-CB79-D504703C6987}"/>
              </a:ext>
            </a:extLst>
          </p:cNvPr>
          <p:cNvSpPr/>
          <p:nvPr/>
        </p:nvSpPr>
        <p:spPr>
          <a:xfrm>
            <a:off x="7956240" y="3073941"/>
            <a:ext cx="8471520" cy="739302"/>
          </a:xfrm>
          <a:prstGeom prst="rect">
            <a:avLst/>
          </a:prstGeom>
          <a:solidFill>
            <a:srgbClr val="FFFFFF"/>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e-DE"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endParaRPr>
          </a:p>
        </p:txBody>
      </p:sp>
      <p:grpSp>
        <p:nvGrpSpPr>
          <p:cNvPr id="11" name="Gruppieren 10">
            <a:extLst>
              <a:ext uri="{FF2B5EF4-FFF2-40B4-BE49-F238E27FC236}">
                <a16:creationId xmlns:a16="http://schemas.microsoft.com/office/drawing/2014/main" id="{0EFCD399-31D8-FCCF-F593-E0E6F4F24CA6}"/>
              </a:ext>
            </a:extLst>
          </p:cNvPr>
          <p:cNvGrpSpPr/>
          <p:nvPr/>
        </p:nvGrpSpPr>
        <p:grpSpPr>
          <a:xfrm>
            <a:off x="2099061" y="4060012"/>
            <a:ext cx="20185877" cy="5595975"/>
            <a:chOff x="2345989" y="4953773"/>
            <a:chExt cx="20185877" cy="5595975"/>
          </a:xfrm>
        </p:grpSpPr>
        <p:sp>
          <p:nvSpPr>
            <p:cNvPr id="3" name="Textfeld 2">
              <a:extLst>
                <a:ext uri="{FF2B5EF4-FFF2-40B4-BE49-F238E27FC236}">
                  <a16:creationId xmlns:a16="http://schemas.microsoft.com/office/drawing/2014/main" id="{F8F43885-FBE5-53E3-19B8-477B2B2B1C59}"/>
                </a:ext>
              </a:extLst>
            </p:cNvPr>
            <p:cNvSpPr txBox="1"/>
            <p:nvPr/>
          </p:nvSpPr>
          <p:spPr>
            <a:xfrm>
              <a:off x="2587558" y="5570618"/>
              <a:ext cx="12208212" cy="18620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1" fontAlgn="base">
                <a:buClr>
                  <a:srgbClr val="ED1B2F"/>
                </a:buClr>
                <a:buSzPct val="80000"/>
              </a:pPr>
              <a:r>
                <a:rPr lang="de-DE" sz="11500" dirty="0">
                  <a:solidFill>
                    <a:schemeClr val="tx1"/>
                  </a:solidFill>
                  <a:latin typeface="+mn-lt"/>
                  <a:ea typeface="Calibri" charset="0"/>
                  <a:cs typeface="Calibri" charset="0"/>
                </a:rPr>
                <a:t>Minijobs</a:t>
              </a:r>
              <a:endParaRPr lang="de-DE" sz="6000" dirty="0">
                <a:solidFill>
                  <a:schemeClr val="tx1"/>
                </a:solidFill>
                <a:latin typeface="+mn-lt"/>
                <a:ea typeface="Calibri" charset="0"/>
                <a:cs typeface="Calibri" charset="0"/>
              </a:endParaRPr>
            </a:p>
          </p:txBody>
        </p:sp>
        <p:sp>
          <p:nvSpPr>
            <p:cNvPr id="4" name="Textfeld 3">
              <a:extLst>
                <a:ext uri="{FF2B5EF4-FFF2-40B4-BE49-F238E27FC236}">
                  <a16:creationId xmlns:a16="http://schemas.microsoft.com/office/drawing/2014/main" id="{82DDCE36-D494-BC03-C105-BC2B5076B09C}"/>
                </a:ext>
              </a:extLst>
            </p:cNvPr>
            <p:cNvSpPr txBox="1"/>
            <p:nvPr/>
          </p:nvSpPr>
          <p:spPr>
            <a:xfrm>
              <a:off x="10323654" y="8149090"/>
              <a:ext cx="12208212"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1" fontAlgn="base">
                <a:buClr>
                  <a:srgbClr val="ED1B2F"/>
                </a:buClr>
                <a:buSzPct val="80000"/>
              </a:pPr>
              <a:r>
                <a:rPr lang="de-DE" sz="7200" dirty="0">
                  <a:solidFill>
                    <a:schemeClr val="tx1"/>
                  </a:solidFill>
                  <a:latin typeface="+mn-lt"/>
                  <a:ea typeface="Calibri" charset="0"/>
                  <a:cs typeface="Calibri" charset="0"/>
                </a:rPr>
                <a:t>Leiharbeit</a:t>
              </a:r>
            </a:p>
          </p:txBody>
        </p:sp>
        <p:sp>
          <p:nvSpPr>
            <p:cNvPr id="8" name="Textfeld 7">
              <a:extLst>
                <a:ext uri="{FF2B5EF4-FFF2-40B4-BE49-F238E27FC236}">
                  <a16:creationId xmlns:a16="http://schemas.microsoft.com/office/drawing/2014/main" id="{A010E13C-788C-0109-E488-FF6D6351306D}"/>
                </a:ext>
              </a:extLst>
            </p:cNvPr>
            <p:cNvSpPr txBox="1"/>
            <p:nvPr/>
          </p:nvSpPr>
          <p:spPr>
            <a:xfrm>
              <a:off x="2345989" y="7345164"/>
              <a:ext cx="12208212" cy="14465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1" fontAlgn="base">
                <a:buClr>
                  <a:srgbClr val="ED1B2F"/>
                </a:buClr>
                <a:buSzPct val="80000"/>
              </a:pPr>
              <a:r>
                <a:rPr lang="de-DE" sz="8800" dirty="0">
                  <a:solidFill>
                    <a:schemeClr val="tx1"/>
                  </a:solidFill>
                  <a:latin typeface="+mn-lt"/>
                  <a:ea typeface="Calibri" charset="0"/>
                  <a:cs typeface="Calibri" charset="0"/>
                </a:rPr>
                <a:t>Subunternehmerketten</a:t>
              </a:r>
            </a:p>
          </p:txBody>
        </p:sp>
        <p:sp>
          <p:nvSpPr>
            <p:cNvPr id="9" name="Textfeld 8">
              <a:extLst>
                <a:ext uri="{FF2B5EF4-FFF2-40B4-BE49-F238E27FC236}">
                  <a16:creationId xmlns:a16="http://schemas.microsoft.com/office/drawing/2014/main" id="{764F7503-D041-E379-4233-C0CCD6C0C840}"/>
                </a:ext>
              </a:extLst>
            </p:cNvPr>
            <p:cNvSpPr txBox="1"/>
            <p:nvPr/>
          </p:nvSpPr>
          <p:spPr>
            <a:xfrm>
              <a:off x="5503599" y="9349419"/>
              <a:ext cx="12208212"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1" fontAlgn="base">
                <a:buClr>
                  <a:srgbClr val="ED1B2F"/>
                </a:buClr>
                <a:buSzPct val="80000"/>
              </a:pPr>
              <a:r>
                <a:rPr lang="de-DE" sz="7200" dirty="0">
                  <a:solidFill>
                    <a:schemeClr val="tx1"/>
                  </a:solidFill>
                  <a:latin typeface="+mn-lt"/>
                  <a:ea typeface="Calibri" charset="0"/>
                  <a:cs typeface="Calibri" charset="0"/>
                </a:rPr>
                <a:t>unregelmäßige Arbeitszeiten</a:t>
              </a:r>
            </a:p>
          </p:txBody>
        </p:sp>
        <p:sp>
          <p:nvSpPr>
            <p:cNvPr id="10" name="Textfeld 9">
              <a:extLst>
                <a:ext uri="{FF2B5EF4-FFF2-40B4-BE49-F238E27FC236}">
                  <a16:creationId xmlns:a16="http://schemas.microsoft.com/office/drawing/2014/main" id="{227F464B-33EE-B036-155F-AF2E31F42512}"/>
                </a:ext>
              </a:extLst>
            </p:cNvPr>
            <p:cNvSpPr txBox="1"/>
            <p:nvPr/>
          </p:nvSpPr>
          <p:spPr>
            <a:xfrm>
              <a:off x="8944758" y="4953773"/>
              <a:ext cx="12208212" cy="14465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1" fontAlgn="base">
                <a:buClr>
                  <a:srgbClr val="ED1B2F"/>
                </a:buClr>
                <a:buSzPct val="80000"/>
              </a:pPr>
              <a:r>
                <a:rPr lang="de-DE" sz="8800" dirty="0">
                  <a:solidFill>
                    <a:schemeClr val="tx1"/>
                  </a:solidFill>
                  <a:latin typeface="+mn-lt"/>
                  <a:ea typeface="Calibri" charset="0"/>
                  <a:cs typeface="Calibri" charset="0"/>
                </a:rPr>
                <a:t>Akkordarbeit</a:t>
              </a:r>
              <a:endParaRPr lang="de-DE" sz="5400" dirty="0">
                <a:solidFill>
                  <a:schemeClr val="tx1"/>
                </a:solidFill>
                <a:latin typeface="+mn-lt"/>
                <a:ea typeface="Calibri" charset="0"/>
                <a:cs typeface="Calibri" charset="0"/>
              </a:endParaRPr>
            </a:p>
          </p:txBody>
        </p:sp>
      </p:grpSp>
      <p:sp>
        <p:nvSpPr>
          <p:cNvPr id="12" name="Textfeld 11">
            <a:extLst>
              <a:ext uri="{FF2B5EF4-FFF2-40B4-BE49-F238E27FC236}">
                <a16:creationId xmlns:a16="http://schemas.microsoft.com/office/drawing/2014/main" id="{945C771A-6308-0B7B-681D-73FC917FF060}"/>
              </a:ext>
            </a:extLst>
          </p:cNvPr>
          <p:cNvSpPr txBox="1"/>
          <p:nvPr/>
        </p:nvSpPr>
        <p:spPr>
          <a:xfrm>
            <a:off x="10481061" y="5598895"/>
            <a:ext cx="12208212" cy="11079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1" fontAlgn="base">
              <a:buClr>
                <a:srgbClr val="ED1B2F"/>
              </a:buClr>
              <a:buSzPct val="80000"/>
            </a:pPr>
            <a:r>
              <a:rPr lang="de-DE" sz="6600" dirty="0">
                <a:solidFill>
                  <a:schemeClr val="tx1"/>
                </a:solidFill>
                <a:latin typeface="+mn-lt"/>
                <a:ea typeface="Calibri" charset="0"/>
                <a:cs typeface="Calibri" charset="0"/>
              </a:rPr>
              <a:t>Befristete Verträge</a:t>
            </a:r>
          </a:p>
        </p:txBody>
      </p:sp>
    </p:spTree>
    <p:extLst>
      <p:ext uri="{BB962C8B-B14F-4D97-AF65-F5344CB8AC3E}">
        <p14:creationId xmlns:p14="http://schemas.microsoft.com/office/powerpoint/2010/main" val="43568001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58A01BFD-7EE8-11B5-CE52-6C29DD45C7AC}"/>
              </a:ext>
            </a:extLst>
          </p:cNvPr>
          <p:cNvSpPr txBox="1">
            <a:spLocks/>
          </p:cNvSpPr>
          <p:nvPr/>
        </p:nvSpPr>
        <p:spPr>
          <a:xfrm>
            <a:off x="809764" y="1110113"/>
            <a:ext cx="14239100" cy="904480"/>
          </a:xfrm>
          <a:prstGeom prst="rect">
            <a:avLst/>
          </a:prstGeom>
        </p:spPr>
        <p:txBody>
          <a:bodyPr anchor="t">
            <a:noAutofit/>
          </a:bodyPr>
          <a:lstStyle>
            <a:lvl1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1pPr>
            <a:lvl2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2pPr>
            <a:lvl3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3pPr>
            <a:lvl4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4pPr>
            <a:lvl5pPr marL="0" marR="0" indent="0" algn="l" defTabSz="825500" rtl="0" latinLnBrk="0">
              <a:lnSpc>
                <a:spcPct val="100000"/>
              </a:lnSpc>
              <a:spcBef>
                <a:spcPts val="0"/>
              </a:spcBef>
              <a:spcAft>
                <a:spcPts val="0"/>
              </a:spcAft>
              <a:buClrTx/>
              <a:buSzTx/>
              <a:buFontTx/>
              <a:buNone/>
              <a:tabLst/>
              <a:defRPr sz="5000" b="0" i="0" u="none" strike="noStrike" cap="none" spc="0" baseline="0">
                <a:ln>
                  <a:noFill/>
                </a:ln>
                <a:solidFill>
                  <a:schemeClr val="accent1">
                    <a:hueOff val="47504"/>
                    <a:satOff val="3993"/>
                    <a:lumOff val="-8235"/>
                  </a:schemeClr>
                </a:solidFill>
                <a:uFillTx/>
                <a:latin typeface="Barlow SemiBold"/>
                <a:ea typeface="Barlow SemiBold"/>
                <a:cs typeface="Barlow SemiBold"/>
                <a:sym typeface="Barlow SemiBold"/>
              </a:defRPr>
            </a:lvl5pPr>
            <a:lvl6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6pPr>
            <a:lvl7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7pPr>
            <a:lvl8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8pPr>
            <a:lvl9pPr marL="0" marR="0" indent="0" algn="ctr" defTabSz="825500" rtl="0" latinLnBrk="0">
              <a:lnSpc>
                <a:spcPct val="100000"/>
              </a:lnSpc>
              <a:spcBef>
                <a:spcPts val="0"/>
              </a:spcBef>
              <a:spcAft>
                <a:spcPts val="0"/>
              </a:spcAft>
              <a:buClrTx/>
              <a:buSzTx/>
              <a:buFontTx/>
              <a:buNone/>
              <a:tabLst/>
              <a:defRPr sz="10000" b="0" i="0" u="none" strike="noStrike" cap="none" spc="0" baseline="0">
                <a:ln>
                  <a:noFill/>
                </a:ln>
                <a:solidFill>
                  <a:srgbClr val="FFFFFF"/>
                </a:solidFill>
                <a:uFillTx/>
                <a:latin typeface="Barlow Medium"/>
                <a:ea typeface="Barlow Medium"/>
                <a:cs typeface="Barlow Medium"/>
                <a:sym typeface="Barlow Medium"/>
              </a:defRPr>
            </a:lvl9pPr>
          </a:lstStyle>
          <a:p>
            <a:pPr hangingPunct="1"/>
            <a:r>
              <a:rPr lang="de-DE" sz="6600" b="1" dirty="0">
                <a:solidFill>
                  <a:schemeClr val="accent5">
                    <a:lumMod val="75000"/>
                  </a:schemeClr>
                </a:solidFill>
                <a:latin typeface="+mn-lt"/>
                <a:ea typeface="Calibri" charset="0"/>
                <a:cs typeface="Calibri" charset="0"/>
              </a:rPr>
              <a:t>Anwerbestrukturen</a:t>
            </a:r>
            <a:endParaRPr lang="en-US" sz="6600" b="1" dirty="0">
              <a:solidFill>
                <a:schemeClr val="accent5">
                  <a:lumMod val="75000"/>
                </a:schemeClr>
              </a:solidFill>
              <a:latin typeface="+mn-lt"/>
              <a:ea typeface="Calibri" charset="0"/>
              <a:cs typeface="Calibri" charset="0"/>
            </a:endParaRPr>
          </a:p>
        </p:txBody>
      </p:sp>
      <p:sp>
        <p:nvSpPr>
          <p:cNvPr id="7" name="Rechteck 6">
            <a:extLst>
              <a:ext uri="{FF2B5EF4-FFF2-40B4-BE49-F238E27FC236}">
                <a16:creationId xmlns:a16="http://schemas.microsoft.com/office/drawing/2014/main" id="{6E56A803-C8D4-0CD6-CB79-D504703C6987}"/>
              </a:ext>
            </a:extLst>
          </p:cNvPr>
          <p:cNvSpPr/>
          <p:nvPr/>
        </p:nvSpPr>
        <p:spPr>
          <a:xfrm>
            <a:off x="7956240" y="3073941"/>
            <a:ext cx="8471520" cy="739302"/>
          </a:xfrm>
          <a:prstGeom prst="rect">
            <a:avLst/>
          </a:prstGeom>
          <a:solidFill>
            <a:srgbClr val="FFFFFF"/>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e-DE"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endParaRPr>
          </a:p>
        </p:txBody>
      </p:sp>
      <p:pic>
        <p:nvPicPr>
          <p:cNvPr id="15" name="Grafik 14">
            <a:extLst>
              <a:ext uri="{FF2B5EF4-FFF2-40B4-BE49-F238E27FC236}">
                <a16:creationId xmlns:a16="http://schemas.microsoft.com/office/drawing/2014/main" id="{8AD3C1A8-C31E-1789-C3A5-4541F09C36B3}"/>
              </a:ext>
            </a:extLst>
          </p:cNvPr>
          <p:cNvPicPr>
            <a:picLocks noChangeAspect="1"/>
          </p:cNvPicPr>
          <p:nvPr/>
        </p:nvPicPr>
        <p:blipFill>
          <a:blip r:embed="rId3"/>
          <a:stretch>
            <a:fillRect/>
          </a:stretch>
        </p:blipFill>
        <p:spPr>
          <a:xfrm>
            <a:off x="4502652" y="2399905"/>
            <a:ext cx="15378695" cy="8532477"/>
          </a:xfrm>
          <a:prstGeom prst="rect">
            <a:avLst/>
          </a:prstGeom>
        </p:spPr>
      </p:pic>
      <p:sp>
        <p:nvSpPr>
          <p:cNvPr id="17" name="Textfeld 16">
            <a:extLst>
              <a:ext uri="{FF2B5EF4-FFF2-40B4-BE49-F238E27FC236}">
                <a16:creationId xmlns:a16="http://schemas.microsoft.com/office/drawing/2014/main" id="{97449A72-DC4F-7946-DC2B-419AA8A889B4}"/>
              </a:ext>
            </a:extLst>
          </p:cNvPr>
          <p:cNvSpPr txBox="1"/>
          <p:nvPr/>
        </p:nvSpPr>
        <p:spPr>
          <a:xfrm>
            <a:off x="10666491" y="11052420"/>
            <a:ext cx="9214856"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de-DE" dirty="0"/>
              <a:t>Quelle: </a:t>
            </a:r>
            <a:r>
              <a:rPr lang="de-DE" dirty="0">
                <a:hlinkClick r:id="rId4"/>
              </a:rPr>
              <a:t>https://www.jobs.bg/job/7149220</a:t>
            </a:r>
            <a:r>
              <a:rPr lang="de-DE" dirty="0"/>
              <a:t> (17.11.23)</a:t>
            </a:r>
          </a:p>
        </p:txBody>
      </p:sp>
    </p:spTree>
    <p:extLst>
      <p:ext uri="{BB962C8B-B14F-4D97-AF65-F5344CB8AC3E}">
        <p14:creationId xmlns:p14="http://schemas.microsoft.com/office/powerpoint/2010/main" val="421032397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99DCA9EF-957C-401B-931B-E82FB8615E68}"/>
              </a:ext>
            </a:extLst>
          </p:cNvPr>
          <p:cNvSpPr>
            <a:spLocks noGrp="1"/>
          </p:cNvSpPr>
          <p:nvPr>
            <p:ph type="body" sz="half" idx="13"/>
          </p:nvPr>
        </p:nvSpPr>
        <p:spPr>
          <a:xfrm>
            <a:off x="1311030" y="3738855"/>
            <a:ext cx="21761939" cy="4802030"/>
          </a:xfrm>
        </p:spPr>
        <p:txBody>
          <a:bodyPr>
            <a:normAutofit fontScale="92500" lnSpcReduction="20000"/>
          </a:bodyPr>
          <a:lstStyle/>
          <a:p>
            <a:pPr marL="0" indent="0" algn="ctr">
              <a:buNone/>
            </a:pPr>
            <a:r>
              <a:rPr lang="de-DE" sz="7100" b="1" dirty="0">
                <a:latin typeface="+mn-lt"/>
                <a:ea typeface="Calibri" charset="0"/>
                <a:cs typeface="Calibri" charset="0"/>
              </a:rPr>
              <a:t>Teil 3</a:t>
            </a:r>
          </a:p>
          <a:p>
            <a:pPr marL="0" indent="0" algn="ctr">
              <a:buNone/>
            </a:pPr>
            <a:endParaRPr lang="de-DE" sz="7100" b="1" dirty="0">
              <a:solidFill>
                <a:schemeClr val="tx1"/>
              </a:solidFill>
              <a:latin typeface="+mn-lt"/>
              <a:ea typeface="Calibri" charset="0"/>
              <a:cs typeface="Calibri" charset="0"/>
            </a:endParaRPr>
          </a:p>
          <a:p>
            <a:pPr marL="0" indent="0" algn="ctr">
              <a:buNone/>
            </a:pPr>
            <a:r>
              <a:rPr lang="de-DE" sz="12400" dirty="0">
                <a:solidFill>
                  <a:schemeClr val="tx1"/>
                </a:solidFill>
                <a:latin typeface="+mn-lt"/>
                <a:ea typeface="Calibri" charset="0"/>
                <a:cs typeface="Calibri" charset="0"/>
              </a:rPr>
              <a:t>Erkenntnisse</a:t>
            </a:r>
            <a:endParaRPr lang="de-DE" sz="4300" dirty="0">
              <a:solidFill>
                <a:schemeClr val="tx1"/>
              </a:solidFill>
              <a:latin typeface="+mn-lt"/>
              <a:ea typeface="Calibri" charset="0"/>
              <a:cs typeface="Calibri" charset="0"/>
            </a:endParaRPr>
          </a:p>
          <a:p>
            <a:pPr lvl="1" fontAlgn="base">
              <a:buClr>
                <a:srgbClr val="ED1B2F"/>
              </a:buClr>
              <a:buSzPct val="80000"/>
            </a:pPr>
            <a:endParaRPr lang="de-DE" sz="5200" dirty="0">
              <a:solidFill>
                <a:schemeClr val="tx1"/>
              </a:solidFill>
              <a:latin typeface="+mn-lt"/>
              <a:ea typeface="Calibri" charset="0"/>
              <a:cs typeface="Calibri" charset="0"/>
            </a:endParaRPr>
          </a:p>
        </p:txBody>
      </p:sp>
    </p:spTree>
    <p:extLst>
      <p:ext uri="{BB962C8B-B14F-4D97-AF65-F5344CB8AC3E}">
        <p14:creationId xmlns:p14="http://schemas.microsoft.com/office/powerpoint/2010/main" val="184892678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0FA0C87-0384-43C1-9299-072A81C0C4A3}"/>
              </a:ext>
            </a:extLst>
          </p:cNvPr>
          <p:cNvSpPr>
            <a:spLocks noGrp="1"/>
          </p:cNvSpPr>
          <p:nvPr>
            <p:ph type="body" sz="quarter" idx="1"/>
          </p:nvPr>
        </p:nvSpPr>
        <p:spPr>
          <a:xfrm>
            <a:off x="662340" y="525510"/>
            <a:ext cx="9596240" cy="904480"/>
          </a:xfrm>
        </p:spPr>
        <p:txBody>
          <a:bodyPr/>
          <a:lstStyle/>
          <a:p>
            <a:r>
              <a:rPr lang="de-DE" sz="6600" b="1" dirty="0">
                <a:solidFill>
                  <a:schemeClr val="accent5">
                    <a:lumMod val="75000"/>
                  </a:schemeClr>
                </a:solidFill>
                <a:latin typeface="+mn-lt"/>
                <a:ea typeface="Calibri" charset="0"/>
                <a:cs typeface="Calibri" charset="0"/>
              </a:rPr>
              <a:t>Erkenntnisse</a:t>
            </a:r>
          </a:p>
        </p:txBody>
      </p:sp>
      <p:sp>
        <p:nvSpPr>
          <p:cNvPr id="3" name="Textplatzhalter 2">
            <a:extLst>
              <a:ext uri="{FF2B5EF4-FFF2-40B4-BE49-F238E27FC236}">
                <a16:creationId xmlns:a16="http://schemas.microsoft.com/office/drawing/2014/main" id="{99DCA9EF-957C-401B-931B-E82FB8615E68}"/>
              </a:ext>
            </a:extLst>
          </p:cNvPr>
          <p:cNvSpPr>
            <a:spLocks noGrp="1"/>
          </p:cNvSpPr>
          <p:nvPr>
            <p:ph type="body" sz="half" idx="13"/>
          </p:nvPr>
        </p:nvSpPr>
        <p:spPr>
          <a:xfrm>
            <a:off x="1311030" y="3738855"/>
            <a:ext cx="21761939" cy="4802030"/>
          </a:xfrm>
        </p:spPr>
        <p:txBody>
          <a:bodyPr>
            <a:normAutofit fontScale="92500" lnSpcReduction="20000"/>
          </a:bodyPr>
          <a:lstStyle/>
          <a:p>
            <a:pPr marL="0" indent="0" algn="ctr">
              <a:buNone/>
            </a:pPr>
            <a:r>
              <a:rPr lang="de-DE" sz="7100" dirty="0">
                <a:solidFill>
                  <a:schemeClr val="tx1"/>
                </a:solidFill>
                <a:latin typeface="+mn-lt"/>
                <a:ea typeface="Calibri" charset="0"/>
                <a:cs typeface="Calibri" charset="0"/>
              </a:rPr>
              <a:t>(EU-)Migrant*innen </a:t>
            </a:r>
            <a:r>
              <a:rPr lang="de-DE" sz="7100" dirty="0">
                <a:latin typeface="+mn-lt"/>
                <a:ea typeface="Calibri" charset="0"/>
                <a:cs typeface="Calibri" charset="0"/>
              </a:rPr>
              <a:t>arbeiten vermehrt in </a:t>
            </a:r>
          </a:p>
          <a:p>
            <a:pPr marL="0" indent="0" algn="ctr">
              <a:buNone/>
            </a:pPr>
            <a:r>
              <a:rPr lang="de-DE" sz="7100" dirty="0">
                <a:latin typeface="+mn-lt"/>
                <a:ea typeface="Calibri" charset="0"/>
                <a:cs typeface="Calibri" charset="0"/>
              </a:rPr>
              <a:t>prekären Beschäftigungsverhältnissen</a:t>
            </a:r>
            <a:r>
              <a:rPr lang="de-DE" sz="7100" dirty="0">
                <a:solidFill>
                  <a:schemeClr val="tx1"/>
                </a:solidFill>
                <a:latin typeface="+mn-lt"/>
                <a:ea typeface="Calibri" charset="0"/>
                <a:cs typeface="Calibri" charset="0"/>
              </a:rPr>
              <a:t> im Niedriglohnsektor.</a:t>
            </a:r>
          </a:p>
          <a:p>
            <a:pPr marL="0" indent="0" algn="ctr">
              <a:buNone/>
            </a:pPr>
            <a:endParaRPr lang="de-DE" sz="7100" dirty="0">
              <a:solidFill>
                <a:schemeClr val="tx1"/>
              </a:solidFill>
              <a:latin typeface="+mn-lt"/>
              <a:ea typeface="Calibri" charset="0"/>
              <a:cs typeface="Calibri" charset="0"/>
            </a:endParaRPr>
          </a:p>
          <a:p>
            <a:pPr marL="0" indent="0" algn="ctr">
              <a:buNone/>
            </a:pPr>
            <a:r>
              <a:rPr lang="de-DE" sz="7100" dirty="0">
                <a:solidFill>
                  <a:schemeClr val="tx1"/>
                </a:solidFill>
                <a:latin typeface="+mn-lt"/>
                <a:ea typeface="Calibri" charset="0"/>
                <a:cs typeface="Calibri" charset="0"/>
              </a:rPr>
              <a:t>Das Risiko der Arbeitsausbeutung ist in diesem Arbeitsmarktbereich besonders hoch</a:t>
            </a:r>
            <a:r>
              <a:rPr lang="de-DE" sz="4800" b="1" dirty="0">
                <a:solidFill>
                  <a:schemeClr val="tx1"/>
                </a:solidFill>
                <a:latin typeface="+mn-lt"/>
                <a:ea typeface="Calibri" charset="0"/>
                <a:cs typeface="Calibri" charset="0"/>
              </a:rPr>
              <a:t>.  </a:t>
            </a:r>
          </a:p>
          <a:p>
            <a:pPr algn="ctr"/>
            <a:endParaRPr lang="de-DE" sz="4300" dirty="0">
              <a:solidFill>
                <a:schemeClr val="tx1"/>
              </a:solidFill>
              <a:latin typeface="+mn-lt"/>
              <a:ea typeface="Calibri" charset="0"/>
              <a:cs typeface="Calibri" charset="0"/>
            </a:endParaRPr>
          </a:p>
          <a:p>
            <a:pPr lvl="1" fontAlgn="base">
              <a:buClr>
                <a:srgbClr val="ED1B2F"/>
              </a:buClr>
              <a:buSzPct val="80000"/>
            </a:pPr>
            <a:endParaRPr lang="de-DE" sz="5200" dirty="0">
              <a:solidFill>
                <a:schemeClr val="tx1"/>
              </a:solidFill>
              <a:latin typeface="+mn-lt"/>
              <a:ea typeface="Calibri" charset="0"/>
              <a:cs typeface="Calibri" charset="0"/>
            </a:endParaRPr>
          </a:p>
        </p:txBody>
      </p:sp>
    </p:spTree>
    <p:extLst>
      <p:ext uri="{BB962C8B-B14F-4D97-AF65-F5344CB8AC3E}">
        <p14:creationId xmlns:p14="http://schemas.microsoft.com/office/powerpoint/2010/main" val="316835805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99DCA9EF-957C-401B-931B-E82FB8615E68}"/>
              </a:ext>
            </a:extLst>
          </p:cNvPr>
          <p:cNvSpPr>
            <a:spLocks noGrp="1"/>
          </p:cNvSpPr>
          <p:nvPr>
            <p:ph type="body" sz="half" idx="13"/>
          </p:nvPr>
        </p:nvSpPr>
        <p:spPr>
          <a:xfrm>
            <a:off x="2324571" y="2769523"/>
            <a:ext cx="19562663" cy="9471306"/>
          </a:xfrm>
        </p:spPr>
        <p:txBody>
          <a:bodyPr>
            <a:normAutofit fontScale="92500" lnSpcReduction="20000"/>
          </a:bodyPr>
          <a:lstStyle/>
          <a:p>
            <a:pPr lvl="0" algn="l"/>
            <a:endParaRPr lang="de-DE" sz="3900" dirty="0">
              <a:solidFill>
                <a:schemeClr val="tx1"/>
              </a:solidFill>
              <a:latin typeface="+mn-lt"/>
              <a:ea typeface="Calibri" charset="0"/>
              <a:cs typeface="Calibri" charset="0"/>
            </a:endParaRPr>
          </a:p>
          <a:p>
            <a:pPr marL="0" indent="0" algn="l" fontAlgn="base">
              <a:lnSpc>
                <a:spcPct val="90000"/>
              </a:lnSpc>
              <a:buNone/>
            </a:pPr>
            <a:r>
              <a:rPr lang="de-DE" sz="5200" b="1" dirty="0">
                <a:latin typeface="+mn-lt"/>
                <a:ea typeface="Calibri" charset="0"/>
                <a:cs typeface="Calibri" charset="0"/>
              </a:rPr>
              <a:t>Risikofaktoren:</a:t>
            </a:r>
          </a:p>
          <a:p>
            <a:pPr marL="0" indent="0" algn="l" fontAlgn="base">
              <a:lnSpc>
                <a:spcPct val="90000"/>
              </a:lnSpc>
              <a:buNone/>
            </a:pPr>
            <a:endParaRPr lang="de-DE" sz="4800" b="1" dirty="0">
              <a:latin typeface="+mn-lt"/>
              <a:ea typeface="Calibri" charset="0"/>
              <a:cs typeface="Calibri" charset="0"/>
            </a:endParaRPr>
          </a:p>
          <a:p>
            <a:pPr marL="571500" lvl="1" indent="-571500" algn="l" fontAlgn="base">
              <a:lnSpc>
                <a:spcPct val="170000"/>
              </a:lnSpc>
              <a:buClr>
                <a:srgbClr val="ED1B2F"/>
              </a:buClr>
              <a:buSzPct val="80000"/>
              <a:buFont typeface="Symbol" charset="2"/>
              <a:buChar char="-"/>
            </a:pPr>
            <a:r>
              <a:rPr lang="de-DE" sz="4800" dirty="0">
                <a:solidFill>
                  <a:schemeClr val="tx1">
                    <a:lumMod val="95000"/>
                    <a:lumOff val="5000"/>
                  </a:schemeClr>
                </a:solidFill>
                <a:latin typeface="+mn-lt"/>
                <a:ea typeface="Calibri" charset="0"/>
                <a:cs typeface="Calibri" charset="0"/>
              </a:rPr>
              <a:t>Fehlende Deutschkenntnisse</a:t>
            </a:r>
          </a:p>
          <a:p>
            <a:pPr marL="571500" lvl="1" indent="-571500" algn="l" fontAlgn="base">
              <a:lnSpc>
                <a:spcPct val="170000"/>
              </a:lnSpc>
              <a:buClr>
                <a:srgbClr val="ED1B2F"/>
              </a:buClr>
              <a:buSzPct val="80000"/>
              <a:buFont typeface="Symbol" charset="2"/>
              <a:buChar char="-"/>
            </a:pPr>
            <a:r>
              <a:rPr lang="de-DE" sz="4800" dirty="0">
                <a:solidFill>
                  <a:schemeClr val="tx1">
                    <a:lumMod val="95000"/>
                    <a:lumOff val="5000"/>
                  </a:schemeClr>
                </a:solidFill>
                <a:latin typeface="+mn-lt"/>
                <a:ea typeface="Calibri" charset="0"/>
                <a:cs typeface="Calibri" charset="0"/>
              </a:rPr>
              <a:t>Mangelndes Systemwissen (bzw. niedrigschwelliger Zugang)</a:t>
            </a:r>
          </a:p>
          <a:p>
            <a:pPr marL="571500" lvl="1" indent="-571500" algn="l" fontAlgn="base">
              <a:lnSpc>
                <a:spcPct val="170000"/>
              </a:lnSpc>
              <a:buClr>
                <a:srgbClr val="ED1B2F"/>
              </a:buClr>
              <a:buSzPct val="80000"/>
              <a:buFont typeface="Symbol" charset="2"/>
              <a:buChar char="-"/>
            </a:pPr>
            <a:r>
              <a:rPr lang="de-DE" sz="4800" dirty="0">
                <a:solidFill>
                  <a:schemeClr val="tx1">
                    <a:lumMod val="95000"/>
                    <a:lumOff val="5000"/>
                  </a:schemeClr>
                </a:solidFill>
                <a:latin typeface="+mn-lt"/>
                <a:ea typeface="Calibri" charset="0"/>
                <a:cs typeface="Calibri" charset="0"/>
              </a:rPr>
              <a:t>Fehlende soziale Netzwerke, Ressourcen</a:t>
            </a:r>
          </a:p>
          <a:p>
            <a:pPr marL="571500" lvl="1" indent="-571500" algn="l" fontAlgn="base">
              <a:lnSpc>
                <a:spcPct val="170000"/>
              </a:lnSpc>
              <a:buClr>
                <a:srgbClr val="ED1B2F"/>
              </a:buClr>
              <a:buSzPct val="80000"/>
              <a:buFont typeface="Symbol" charset="2"/>
              <a:buChar char="-"/>
            </a:pPr>
            <a:r>
              <a:rPr lang="de-DE" sz="4800" dirty="0">
                <a:solidFill>
                  <a:schemeClr val="tx1">
                    <a:lumMod val="95000"/>
                    <a:lumOff val="5000"/>
                  </a:schemeClr>
                </a:solidFill>
                <a:latin typeface="+mn-lt"/>
                <a:ea typeface="Calibri" charset="0"/>
                <a:cs typeface="Calibri" charset="0"/>
              </a:rPr>
              <a:t>Arbeitsvermittlung: informelle Kanäle oder gezielt in bestimmte Branchen wie Leiharbeit, Reinigung, Gastgewerbe.</a:t>
            </a:r>
          </a:p>
          <a:p>
            <a:pPr marL="571500" lvl="1" indent="-571500" algn="l" fontAlgn="base">
              <a:lnSpc>
                <a:spcPct val="170000"/>
              </a:lnSpc>
              <a:buClr>
                <a:srgbClr val="ED1B2F"/>
              </a:buClr>
              <a:buSzPct val="80000"/>
              <a:buFont typeface="Symbol" charset="2"/>
              <a:buChar char="-"/>
            </a:pPr>
            <a:r>
              <a:rPr lang="de-DE" sz="4800" dirty="0">
                <a:solidFill>
                  <a:schemeClr val="tx1">
                    <a:lumMod val="95000"/>
                    <a:lumOff val="5000"/>
                  </a:schemeClr>
                </a:solidFill>
                <a:latin typeface="+mn-lt"/>
                <a:ea typeface="Calibri" charset="0"/>
                <a:cs typeface="Calibri" charset="0"/>
              </a:rPr>
              <a:t>Diskriminierung auf dem Wohnungsmarkt </a:t>
            </a:r>
            <a:r>
              <a:rPr lang="de-DE" sz="4800" dirty="0">
                <a:solidFill>
                  <a:schemeClr val="tx1">
                    <a:lumMod val="95000"/>
                    <a:lumOff val="5000"/>
                  </a:schemeClr>
                </a:solidFill>
                <a:latin typeface="+mn-lt"/>
                <a:ea typeface="Calibri" charset="0"/>
                <a:cs typeface="Calibri" charset="0"/>
                <a:sym typeface="Wingdings" panose="05000000000000000000" pitchFamily="2" charset="2"/>
              </a:rPr>
              <a:t></a:t>
            </a:r>
            <a:r>
              <a:rPr lang="de-DE" sz="4800" dirty="0">
                <a:solidFill>
                  <a:schemeClr val="tx1">
                    <a:lumMod val="95000"/>
                    <a:lumOff val="5000"/>
                  </a:schemeClr>
                </a:solidFill>
                <a:latin typeface="+mn-lt"/>
                <a:ea typeface="Calibri" charset="0"/>
                <a:cs typeface="Calibri" charset="0"/>
              </a:rPr>
              <a:t> Abhängigkeit vom Arbeitgeber</a:t>
            </a:r>
          </a:p>
          <a:p>
            <a:pPr marL="571500" lvl="1" indent="-571500" algn="l" fontAlgn="base">
              <a:buClr>
                <a:srgbClr val="ED1B2F"/>
              </a:buClr>
              <a:buSzPct val="80000"/>
              <a:buFont typeface="Symbol" charset="2"/>
              <a:buChar char="-"/>
            </a:pPr>
            <a:endParaRPr lang="de-DE" sz="4800" dirty="0">
              <a:solidFill>
                <a:schemeClr val="tx1">
                  <a:lumMod val="95000"/>
                  <a:lumOff val="5000"/>
                </a:schemeClr>
              </a:solidFill>
              <a:latin typeface="+mn-lt"/>
              <a:ea typeface="Calibri" charset="0"/>
              <a:cs typeface="Calibri" charset="0"/>
            </a:endParaRPr>
          </a:p>
          <a:p>
            <a:pPr lvl="1" algn="l" fontAlgn="base">
              <a:buClr>
                <a:srgbClr val="ED1B2F"/>
              </a:buClr>
              <a:buSzPct val="80000"/>
            </a:pPr>
            <a:endParaRPr lang="de-DE" sz="3900" dirty="0">
              <a:solidFill>
                <a:schemeClr val="tx1">
                  <a:lumMod val="95000"/>
                  <a:lumOff val="5000"/>
                </a:schemeClr>
              </a:solidFill>
              <a:latin typeface="+mn-lt"/>
              <a:ea typeface="Calibri" charset="0"/>
              <a:cs typeface="Calibri" charset="0"/>
            </a:endParaRPr>
          </a:p>
        </p:txBody>
      </p:sp>
      <p:sp>
        <p:nvSpPr>
          <p:cNvPr id="6" name="Textplatzhalter 1">
            <a:extLst>
              <a:ext uri="{FF2B5EF4-FFF2-40B4-BE49-F238E27FC236}">
                <a16:creationId xmlns:a16="http://schemas.microsoft.com/office/drawing/2014/main" id="{EEA63AAD-C322-498D-8A53-93429DABDA85}"/>
              </a:ext>
            </a:extLst>
          </p:cNvPr>
          <p:cNvSpPr>
            <a:spLocks noGrp="1"/>
          </p:cNvSpPr>
          <p:nvPr>
            <p:ph type="body" sz="quarter" idx="1"/>
          </p:nvPr>
        </p:nvSpPr>
        <p:spPr>
          <a:xfrm>
            <a:off x="662340" y="525510"/>
            <a:ext cx="9596240" cy="904480"/>
          </a:xfrm>
        </p:spPr>
        <p:txBody>
          <a:bodyPr/>
          <a:lstStyle/>
          <a:p>
            <a:r>
              <a:rPr lang="de-DE" sz="6600" b="1" dirty="0">
                <a:solidFill>
                  <a:schemeClr val="accent5">
                    <a:lumMod val="75000"/>
                  </a:schemeClr>
                </a:solidFill>
                <a:latin typeface="+mn-lt"/>
                <a:ea typeface="Calibri" charset="0"/>
                <a:cs typeface="Calibri" charset="0"/>
              </a:rPr>
              <a:t>Erkenntnisse</a:t>
            </a:r>
          </a:p>
        </p:txBody>
      </p:sp>
    </p:spTree>
    <p:extLst>
      <p:ext uri="{BB962C8B-B14F-4D97-AF65-F5344CB8AC3E}">
        <p14:creationId xmlns:p14="http://schemas.microsoft.com/office/powerpoint/2010/main" val="58440345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99DCA9EF-957C-401B-931B-E82FB8615E68}"/>
              </a:ext>
            </a:extLst>
          </p:cNvPr>
          <p:cNvSpPr>
            <a:spLocks noGrp="1"/>
          </p:cNvSpPr>
          <p:nvPr>
            <p:ph type="body" sz="half" idx="13"/>
          </p:nvPr>
        </p:nvSpPr>
        <p:spPr>
          <a:xfrm>
            <a:off x="2490281" y="2540420"/>
            <a:ext cx="19435864" cy="6778678"/>
          </a:xfrm>
        </p:spPr>
        <p:txBody>
          <a:bodyPr>
            <a:normAutofit fontScale="92500" lnSpcReduction="20000"/>
          </a:bodyPr>
          <a:lstStyle/>
          <a:p>
            <a:pPr lvl="0" algn="l"/>
            <a:endParaRPr lang="de-DE" sz="3900" dirty="0">
              <a:solidFill>
                <a:schemeClr val="tx1"/>
              </a:solidFill>
              <a:latin typeface="+mn-lt"/>
              <a:ea typeface="Calibri" charset="0"/>
              <a:cs typeface="Calibri" charset="0"/>
            </a:endParaRPr>
          </a:p>
          <a:p>
            <a:pPr marL="0" indent="0" algn="l" fontAlgn="base">
              <a:lnSpc>
                <a:spcPct val="90000"/>
              </a:lnSpc>
              <a:buNone/>
            </a:pPr>
            <a:r>
              <a:rPr lang="de-DE" sz="5200" b="1" dirty="0">
                <a:latin typeface="+mn-lt"/>
                <a:ea typeface="Calibri" charset="0"/>
                <a:cs typeface="Calibri" charset="0"/>
              </a:rPr>
              <a:t>Teilhabebedingungen bei sozialer Sicherung/</a:t>
            </a:r>
          </a:p>
          <a:p>
            <a:pPr marL="0" indent="0" algn="l" fontAlgn="base">
              <a:lnSpc>
                <a:spcPct val="90000"/>
              </a:lnSpc>
              <a:buNone/>
            </a:pPr>
            <a:r>
              <a:rPr lang="de-DE" sz="5200" b="1" dirty="0">
                <a:latin typeface="+mn-lt"/>
                <a:ea typeface="Calibri" charset="0"/>
                <a:cs typeface="Calibri" charset="0"/>
              </a:rPr>
              <a:t>Anerkennung von Qualifikationen</a:t>
            </a:r>
          </a:p>
          <a:p>
            <a:pPr lvl="1" algn="l" fontAlgn="base">
              <a:buClr>
                <a:srgbClr val="ED1B2F"/>
              </a:buClr>
              <a:buSzPct val="80000"/>
            </a:pPr>
            <a:endParaRPr lang="de-DE" sz="3900" dirty="0">
              <a:solidFill>
                <a:schemeClr val="tx1">
                  <a:lumMod val="95000"/>
                  <a:lumOff val="5000"/>
                </a:schemeClr>
              </a:solidFill>
              <a:latin typeface="+mn-lt"/>
              <a:ea typeface="Calibri" charset="0"/>
              <a:cs typeface="Calibri" charset="0"/>
            </a:endParaRPr>
          </a:p>
          <a:p>
            <a:pPr marL="571500" lvl="0" indent="-571500" algn="l" fontAlgn="base">
              <a:lnSpc>
                <a:spcPct val="170000"/>
              </a:lnSpc>
              <a:buFont typeface="Symbol" pitchFamily="18" charset="2"/>
              <a:buChar char="-"/>
            </a:pPr>
            <a:r>
              <a:rPr lang="de-DE" sz="4800" dirty="0">
                <a:solidFill>
                  <a:schemeClr val="tx1">
                    <a:lumMod val="95000"/>
                    <a:lumOff val="5000"/>
                  </a:schemeClr>
                </a:solidFill>
                <a:latin typeface="+mn-lt"/>
                <a:ea typeface="Calibri" charset="0"/>
                <a:cs typeface="Calibri" charset="0"/>
              </a:rPr>
              <a:t>Begrenzter Zugang zu Systemen der sozialen Sicherung </a:t>
            </a:r>
            <a:r>
              <a:rPr lang="de-DE" sz="4800" dirty="0">
                <a:solidFill>
                  <a:schemeClr val="tx1"/>
                </a:solidFill>
                <a:latin typeface="+mn-lt"/>
                <a:ea typeface="Calibri" charset="0"/>
                <a:cs typeface="Calibri" charset="0"/>
                <a:sym typeface="Barlow SemiBold"/>
              </a:rPr>
              <a:t>(Leistungsausschluss Bürgergeld)</a:t>
            </a:r>
            <a:endParaRPr lang="de-DE" sz="4800" dirty="0">
              <a:solidFill>
                <a:schemeClr val="tx1"/>
              </a:solidFill>
              <a:latin typeface="+mn-lt"/>
              <a:cs typeface="Calibri" charset="0"/>
              <a:sym typeface="Barlow SemiBold"/>
            </a:endParaRPr>
          </a:p>
          <a:p>
            <a:pPr marL="571500" lvl="1" indent="-571500" algn="l" fontAlgn="base">
              <a:lnSpc>
                <a:spcPct val="170000"/>
              </a:lnSpc>
              <a:buClr>
                <a:srgbClr val="ED1B2F"/>
              </a:buClr>
              <a:buSzPct val="80000"/>
              <a:buFont typeface="Symbol" charset="2"/>
              <a:buChar char="-"/>
            </a:pPr>
            <a:r>
              <a:rPr lang="de-DE" sz="4800" dirty="0">
                <a:solidFill>
                  <a:schemeClr val="tx1">
                    <a:lumMod val="95000"/>
                    <a:lumOff val="5000"/>
                  </a:schemeClr>
                </a:solidFill>
                <a:latin typeface="+mn-lt"/>
                <a:ea typeface="Calibri" charset="0"/>
                <a:cs typeface="Calibri" charset="0"/>
              </a:rPr>
              <a:t>Dequalifizierung: komplexer Prozess zur Anerkennung ausländischer Qualifikationen</a:t>
            </a:r>
          </a:p>
        </p:txBody>
      </p:sp>
      <p:sp>
        <p:nvSpPr>
          <p:cNvPr id="6" name="Textplatzhalter 1">
            <a:extLst>
              <a:ext uri="{FF2B5EF4-FFF2-40B4-BE49-F238E27FC236}">
                <a16:creationId xmlns:a16="http://schemas.microsoft.com/office/drawing/2014/main" id="{EEA63AAD-C322-498D-8A53-93429DABDA85}"/>
              </a:ext>
            </a:extLst>
          </p:cNvPr>
          <p:cNvSpPr>
            <a:spLocks noGrp="1"/>
          </p:cNvSpPr>
          <p:nvPr>
            <p:ph type="body" sz="quarter" idx="1"/>
          </p:nvPr>
        </p:nvSpPr>
        <p:spPr>
          <a:xfrm>
            <a:off x="662340" y="525510"/>
            <a:ext cx="9596240" cy="904480"/>
          </a:xfrm>
        </p:spPr>
        <p:txBody>
          <a:bodyPr/>
          <a:lstStyle/>
          <a:p>
            <a:r>
              <a:rPr lang="de-DE" sz="6600" b="1" dirty="0">
                <a:solidFill>
                  <a:schemeClr val="accent5">
                    <a:lumMod val="75000"/>
                  </a:schemeClr>
                </a:solidFill>
                <a:latin typeface="+mn-lt"/>
                <a:ea typeface="Calibri" charset="0"/>
                <a:cs typeface="Calibri" charset="0"/>
              </a:rPr>
              <a:t>Erkenntnisse</a:t>
            </a:r>
          </a:p>
        </p:txBody>
      </p:sp>
    </p:spTree>
    <p:extLst>
      <p:ext uri="{BB962C8B-B14F-4D97-AF65-F5344CB8AC3E}">
        <p14:creationId xmlns:p14="http://schemas.microsoft.com/office/powerpoint/2010/main" val="253574204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99DCA9EF-957C-401B-931B-E82FB8615E68}"/>
              </a:ext>
            </a:extLst>
          </p:cNvPr>
          <p:cNvSpPr>
            <a:spLocks noGrp="1"/>
          </p:cNvSpPr>
          <p:nvPr>
            <p:ph type="body" sz="half" idx="13"/>
          </p:nvPr>
        </p:nvSpPr>
        <p:spPr>
          <a:xfrm>
            <a:off x="2490281" y="2540420"/>
            <a:ext cx="19435864" cy="6778678"/>
          </a:xfrm>
        </p:spPr>
        <p:txBody>
          <a:bodyPr>
            <a:normAutofit fontScale="92500" lnSpcReduction="20000"/>
          </a:bodyPr>
          <a:lstStyle/>
          <a:p>
            <a:pPr lvl="1" algn="l" fontAlgn="base">
              <a:lnSpc>
                <a:spcPct val="170000"/>
              </a:lnSpc>
              <a:buClr>
                <a:srgbClr val="ED1B2F"/>
              </a:buClr>
              <a:buSzPct val="80000"/>
            </a:pPr>
            <a:r>
              <a:rPr lang="de-DE" sz="5200" b="1" dirty="0">
                <a:solidFill>
                  <a:schemeClr val="tx1"/>
                </a:solidFill>
                <a:latin typeface="+mn-lt"/>
                <a:ea typeface="Calibri" charset="0"/>
                <a:cs typeface="Calibri" charset="0"/>
              </a:rPr>
              <a:t>Zusammenfassung</a:t>
            </a:r>
            <a:endParaRPr lang="de-DE" sz="5200" dirty="0">
              <a:solidFill>
                <a:schemeClr val="tx1"/>
              </a:solidFill>
              <a:latin typeface="+mn-lt"/>
              <a:ea typeface="Calibri" charset="0"/>
              <a:cs typeface="Calibri" charset="0"/>
            </a:endParaRPr>
          </a:p>
          <a:p>
            <a:pPr marL="914400" lvl="1" indent="-914400" algn="l" fontAlgn="base">
              <a:lnSpc>
                <a:spcPct val="170000"/>
              </a:lnSpc>
              <a:buClr>
                <a:srgbClr val="ED1B2F"/>
              </a:buClr>
              <a:buSzPct val="80000"/>
              <a:buFont typeface="+mj-lt"/>
              <a:buAutoNum type="arabicPeriod"/>
            </a:pPr>
            <a:r>
              <a:rPr lang="de-DE" sz="4800" dirty="0">
                <a:solidFill>
                  <a:schemeClr val="tx1"/>
                </a:solidFill>
                <a:latin typeface="+mn-lt"/>
                <a:ea typeface="Calibri" charset="0"/>
                <a:cs typeface="Calibri" charset="0"/>
              </a:rPr>
              <a:t>Verbriefte Rechte werden nicht durchgesetzt.</a:t>
            </a:r>
          </a:p>
          <a:p>
            <a:pPr marL="914400" lvl="1" indent="-914400" algn="l" fontAlgn="base">
              <a:lnSpc>
                <a:spcPct val="170000"/>
              </a:lnSpc>
              <a:buClr>
                <a:srgbClr val="ED1B2F"/>
              </a:buClr>
              <a:buSzPct val="80000"/>
              <a:buFont typeface="+mj-lt"/>
              <a:buAutoNum type="arabicPeriod"/>
            </a:pPr>
            <a:r>
              <a:rPr lang="de-DE" sz="4800" dirty="0">
                <a:solidFill>
                  <a:schemeClr val="tx1"/>
                </a:solidFill>
                <a:latin typeface="+mn-lt"/>
                <a:ea typeface="Calibri" charset="0"/>
                <a:cs typeface="Calibri" charset="0"/>
              </a:rPr>
              <a:t>Dequalifizierung</a:t>
            </a:r>
          </a:p>
          <a:p>
            <a:pPr marL="914400" lvl="1" indent="-914400" algn="l" fontAlgn="base">
              <a:lnSpc>
                <a:spcPct val="170000"/>
              </a:lnSpc>
              <a:buClr>
                <a:srgbClr val="ED1B2F"/>
              </a:buClr>
              <a:buSzPct val="80000"/>
              <a:buFont typeface="+mj-lt"/>
              <a:buAutoNum type="arabicPeriod"/>
            </a:pPr>
            <a:r>
              <a:rPr lang="de-DE" sz="4800" dirty="0">
                <a:solidFill>
                  <a:schemeClr val="tx1"/>
                </a:solidFill>
                <a:latin typeface="+mn-lt"/>
                <a:ea typeface="Calibri" charset="0"/>
                <a:cs typeface="Calibri" charset="0"/>
              </a:rPr>
              <a:t>Spirale der Prekarisierung.</a:t>
            </a:r>
          </a:p>
          <a:p>
            <a:pPr marL="914400" lvl="1" indent="-914400" algn="l" fontAlgn="base">
              <a:lnSpc>
                <a:spcPct val="170000"/>
              </a:lnSpc>
              <a:buClr>
                <a:srgbClr val="ED1B2F"/>
              </a:buClr>
              <a:buSzPct val="80000"/>
              <a:buFont typeface="+mj-lt"/>
              <a:buAutoNum type="arabicPeriod"/>
            </a:pPr>
            <a:r>
              <a:rPr lang="de-DE" sz="4800" dirty="0">
                <a:solidFill>
                  <a:schemeClr val="tx1"/>
                </a:solidFill>
                <a:latin typeface="+mn-lt"/>
                <a:ea typeface="Calibri" charset="0"/>
                <a:cs typeface="Calibri" charset="0"/>
              </a:rPr>
              <a:t>Wohnungs- oder Obdachlosigkeit.</a:t>
            </a:r>
          </a:p>
        </p:txBody>
      </p:sp>
      <p:sp>
        <p:nvSpPr>
          <p:cNvPr id="6" name="Textplatzhalter 1">
            <a:extLst>
              <a:ext uri="{FF2B5EF4-FFF2-40B4-BE49-F238E27FC236}">
                <a16:creationId xmlns:a16="http://schemas.microsoft.com/office/drawing/2014/main" id="{EEA63AAD-C322-498D-8A53-93429DABDA85}"/>
              </a:ext>
            </a:extLst>
          </p:cNvPr>
          <p:cNvSpPr>
            <a:spLocks noGrp="1"/>
          </p:cNvSpPr>
          <p:nvPr>
            <p:ph type="body" sz="quarter" idx="1"/>
          </p:nvPr>
        </p:nvSpPr>
        <p:spPr>
          <a:xfrm>
            <a:off x="662340" y="525510"/>
            <a:ext cx="9596240" cy="904480"/>
          </a:xfrm>
        </p:spPr>
        <p:txBody>
          <a:bodyPr/>
          <a:lstStyle/>
          <a:p>
            <a:r>
              <a:rPr lang="de-DE" sz="6600" b="1" dirty="0">
                <a:solidFill>
                  <a:schemeClr val="accent5">
                    <a:lumMod val="75000"/>
                  </a:schemeClr>
                </a:solidFill>
                <a:latin typeface="+mn-lt"/>
                <a:ea typeface="Calibri" charset="0"/>
                <a:cs typeface="Calibri" charset="0"/>
              </a:rPr>
              <a:t>Erkenntnisse</a:t>
            </a:r>
          </a:p>
        </p:txBody>
      </p:sp>
    </p:spTree>
    <p:extLst>
      <p:ext uri="{BB962C8B-B14F-4D97-AF65-F5344CB8AC3E}">
        <p14:creationId xmlns:p14="http://schemas.microsoft.com/office/powerpoint/2010/main" val="208052118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99DCA9EF-957C-401B-931B-E82FB8615E68}"/>
              </a:ext>
            </a:extLst>
          </p:cNvPr>
          <p:cNvSpPr>
            <a:spLocks noGrp="1"/>
          </p:cNvSpPr>
          <p:nvPr>
            <p:ph type="body" sz="half" idx="13"/>
          </p:nvPr>
        </p:nvSpPr>
        <p:spPr>
          <a:xfrm>
            <a:off x="1311030" y="723279"/>
            <a:ext cx="21761939" cy="7817605"/>
          </a:xfrm>
        </p:spPr>
        <p:txBody>
          <a:bodyPr>
            <a:normAutofit fontScale="92500" lnSpcReduction="20000"/>
          </a:bodyPr>
          <a:lstStyle/>
          <a:p>
            <a:pPr marL="0" indent="0" algn="ctr">
              <a:buNone/>
            </a:pPr>
            <a:endParaRPr lang="de-DE" sz="7100" b="1" dirty="0">
              <a:solidFill>
                <a:schemeClr val="tx1"/>
              </a:solidFill>
              <a:latin typeface="+mn-lt"/>
              <a:ea typeface="Calibri" charset="0"/>
              <a:cs typeface="Calibri" charset="0"/>
            </a:endParaRPr>
          </a:p>
          <a:p>
            <a:pPr marL="0" indent="0">
              <a:buNone/>
            </a:pPr>
            <a:r>
              <a:rPr lang="de-DE" sz="9500" b="1" dirty="0">
                <a:solidFill>
                  <a:schemeClr val="tx1"/>
                </a:solidFill>
                <a:latin typeface="+mn-lt"/>
                <a:ea typeface="Calibri" charset="0"/>
                <a:cs typeface="Calibri" charset="0"/>
              </a:rPr>
              <a:t>Agenda</a:t>
            </a:r>
          </a:p>
          <a:p>
            <a:pPr marL="0" indent="0" algn="ctr">
              <a:buNone/>
            </a:pPr>
            <a:endParaRPr lang="de-DE" sz="9500" b="1" dirty="0">
              <a:latin typeface="+mn-lt"/>
              <a:ea typeface="Calibri" charset="0"/>
              <a:cs typeface="Calibri" charset="0"/>
            </a:endParaRPr>
          </a:p>
          <a:p>
            <a:pPr marL="0" indent="0">
              <a:lnSpc>
                <a:spcPct val="170000"/>
              </a:lnSpc>
              <a:buNone/>
            </a:pPr>
            <a:r>
              <a:rPr lang="de-DE" sz="7100" b="1" dirty="0">
                <a:solidFill>
                  <a:schemeClr val="tx1"/>
                </a:solidFill>
                <a:latin typeface="+mj-lt"/>
                <a:ea typeface="Calibri" charset="0"/>
                <a:cs typeface="Calibri" charset="0"/>
              </a:rPr>
              <a:t>1.  </a:t>
            </a:r>
            <a:r>
              <a:rPr lang="de-DE" sz="7100" b="1" dirty="0">
                <a:latin typeface="+mj-lt"/>
                <a:ea typeface="Calibri" charset="0"/>
                <a:cs typeface="Calibri" charset="0"/>
              </a:rPr>
              <a:t>Teil: </a:t>
            </a:r>
            <a:r>
              <a:rPr lang="de-DE" sz="7100" dirty="0">
                <a:latin typeface="+mn-lt"/>
                <a:ea typeface="Calibri" charset="0"/>
                <a:cs typeface="Calibri" charset="0"/>
              </a:rPr>
              <a:t>BEMA </a:t>
            </a:r>
          </a:p>
          <a:p>
            <a:pPr marL="0" indent="0">
              <a:lnSpc>
                <a:spcPct val="170000"/>
              </a:lnSpc>
              <a:buNone/>
            </a:pPr>
            <a:r>
              <a:rPr lang="de-DE" sz="7100" b="1" dirty="0">
                <a:latin typeface="+mj-lt"/>
                <a:ea typeface="Calibri" charset="0"/>
                <a:cs typeface="Calibri" charset="0"/>
              </a:rPr>
              <a:t>2. Teil: </a:t>
            </a:r>
            <a:r>
              <a:rPr lang="de-DE" sz="7100" dirty="0">
                <a:latin typeface="+mn-lt"/>
                <a:ea typeface="Calibri" charset="0"/>
                <a:cs typeface="Calibri" charset="0"/>
              </a:rPr>
              <a:t>Statistik und Praxiseinblick</a:t>
            </a:r>
          </a:p>
          <a:p>
            <a:pPr marL="0" indent="0">
              <a:lnSpc>
                <a:spcPct val="170000"/>
              </a:lnSpc>
              <a:buNone/>
            </a:pPr>
            <a:r>
              <a:rPr lang="de-DE" sz="7100" b="1" dirty="0">
                <a:latin typeface="+mj-lt"/>
                <a:ea typeface="Calibri" charset="0"/>
                <a:cs typeface="Calibri" charset="0"/>
              </a:rPr>
              <a:t>3. Teil: </a:t>
            </a:r>
            <a:r>
              <a:rPr lang="de-DE" sz="7100" dirty="0">
                <a:latin typeface="+mn-lt"/>
                <a:ea typeface="Calibri" charset="0"/>
                <a:cs typeface="Calibri" charset="0"/>
              </a:rPr>
              <a:t>Erkenntnisse</a:t>
            </a:r>
          </a:p>
          <a:p>
            <a:pPr algn="ctr"/>
            <a:endParaRPr lang="de-DE" sz="4300" dirty="0">
              <a:solidFill>
                <a:schemeClr val="tx1"/>
              </a:solidFill>
              <a:latin typeface="+mn-lt"/>
              <a:ea typeface="Calibri" charset="0"/>
              <a:cs typeface="Calibri" charset="0"/>
            </a:endParaRPr>
          </a:p>
          <a:p>
            <a:pPr lvl="1" fontAlgn="base">
              <a:buClr>
                <a:srgbClr val="ED1B2F"/>
              </a:buClr>
              <a:buSzPct val="80000"/>
            </a:pPr>
            <a:endParaRPr lang="de-DE" sz="5200" dirty="0">
              <a:solidFill>
                <a:schemeClr val="tx1"/>
              </a:solidFill>
              <a:latin typeface="+mn-lt"/>
              <a:ea typeface="Calibri" charset="0"/>
              <a:cs typeface="Calibri" charset="0"/>
            </a:endParaRPr>
          </a:p>
        </p:txBody>
      </p:sp>
    </p:spTree>
    <p:extLst>
      <p:ext uri="{BB962C8B-B14F-4D97-AF65-F5344CB8AC3E}">
        <p14:creationId xmlns:p14="http://schemas.microsoft.com/office/powerpoint/2010/main" val="32138519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44E3BD85-A9E8-8088-7D29-4510B39E4944}"/>
              </a:ext>
            </a:extLst>
          </p:cNvPr>
          <p:cNvSpPr>
            <a:spLocks noGrp="1"/>
          </p:cNvSpPr>
          <p:nvPr>
            <p:ph type="body" sz="half" idx="13"/>
          </p:nvPr>
        </p:nvSpPr>
        <p:spPr>
          <a:xfrm>
            <a:off x="1952117" y="2500973"/>
            <a:ext cx="15045532" cy="2815316"/>
          </a:xfrm>
        </p:spPr>
        <p:txBody>
          <a:bodyPr/>
          <a:lstStyle/>
          <a:p>
            <a:pPr marL="0" indent="0">
              <a:buNone/>
            </a:pPr>
            <a:r>
              <a:rPr lang="de-DE" sz="16600" dirty="0"/>
              <a:t>Diskussion</a:t>
            </a:r>
          </a:p>
        </p:txBody>
      </p:sp>
      <p:pic>
        <p:nvPicPr>
          <p:cNvPr id="11" name="Grafik 10" descr="Ein Bild, das Logo, Screenshot, Grafiken, Symbol enthält.&#10;&#10;Automatisch generierte Beschreibung">
            <a:extLst>
              <a:ext uri="{FF2B5EF4-FFF2-40B4-BE49-F238E27FC236}">
                <a16:creationId xmlns:a16="http://schemas.microsoft.com/office/drawing/2014/main" id="{56A11EF9-D67E-1EB4-2B40-15F38EDE89B7}"/>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4423144" y="3157211"/>
            <a:ext cx="8803758" cy="8803758"/>
          </a:xfrm>
          <a:prstGeom prst="rect">
            <a:avLst/>
          </a:prstGeom>
        </p:spPr>
      </p:pic>
      <p:pic>
        <p:nvPicPr>
          <p:cNvPr id="12" name="Grafik 11" descr="Ein Bild, das Logo, Screenshot, Grafiken, Symbol enthält.&#10;&#10;Automatisch generierte Beschreibung">
            <a:extLst>
              <a:ext uri="{FF2B5EF4-FFF2-40B4-BE49-F238E27FC236}">
                <a16:creationId xmlns:a16="http://schemas.microsoft.com/office/drawing/2014/main" id="{D3C36581-E550-083B-4892-D5B25F62810C}"/>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10703320" y="5760866"/>
            <a:ext cx="6294329" cy="6294329"/>
          </a:xfrm>
          <a:prstGeom prst="rect">
            <a:avLst/>
          </a:prstGeom>
        </p:spPr>
      </p:pic>
      <p:pic>
        <p:nvPicPr>
          <p:cNvPr id="13" name="Grafik 12" descr="Ein Bild, das Logo, Screenshot, Grafiken, Symbol enthält.&#10;&#10;Automatisch generierte Beschreibung">
            <a:extLst>
              <a:ext uri="{FF2B5EF4-FFF2-40B4-BE49-F238E27FC236}">
                <a16:creationId xmlns:a16="http://schemas.microsoft.com/office/drawing/2014/main" id="{F1D4AB67-BF50-F998-03B6-6D6EA00B37CF}"/>
              </a:ext>
            </a:extLst>
          </p:cNvPr>
          <p:cNvPicPr>
            <a:picLocks noChangeAspect="1"/>
          </p:cNvPicPr>
          <p:nvPr/>
        </p:nvPicPr>
        <p:blipFill>
          <a:blip r:embed="rId6">
            <a:duotone>
              <a:schemeClr val="accent1">
                <a:shade val="45000"/>
                <a:satMod val="135000"/>
              </a:schemeClr>
              <a:prstClr val="white"/>
            </a:duotone>
            <a:alphaModFix amt="35000"/>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tretch>
            <a:fillRect/>
          </a:stretch>
        </p:blipFill>
        <p:spPr>
          <a:xfrm flipH="1">
            <a:off x="8913115" y="0"/>
            <a:ext cx="11748462" cy="11748462"/>
          </a:xfrm>
          <a:prstGeom prst="rect">
            <a:avLst/>
          </a:prstGeom>
        </p:spPr>
      </p:pic>
    </p:spTree>
    <p:extLst>
      <p:ext uri="{BB962C8B-B14F-4D97-AF65-F5344CB8AC3E}">
        <p14:creationId xmlns:p14="http://schemas.microsoft.com/office/powerpoint/2010/main" val="71606322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6727EFE-B71B-4530-BAA7-A9C217699DB5}"/>
              </a:ext>
            </a:extLst>
          </p:cNvPr>
          <p:cNvSpPr>
            <a:spLocks noGrp="1"/>
          </p:cNvSpPr>
          <p:nvPr>
            <p:ph type="body" sz="quarter" idx="1"/>
          </p:nvPr>
        </p:nvSpPr>
        <p:spPr>
          <a:xfrm>
            <a:off x="711198" y="1333499"/>
            <a:ext cx="21373549" cy="11428343"/>
          </a:xfrm>
        </p:spPr>
        <p:txBody>
          <a:bodyPr>
            <a:normAutofit/>
          </a:bodyPr>
          <a:lstStyle/>
          <a:p>
            <a:pPr lvl="0" fontAlgn="base"/>
            <a:endParaRPr lang="de-DE" sz="4800" dirty="0">
              <a:solidFill>
                <a:schemeClr val="accent1">
                  <a:hueOff val="47504"/>
                  <a:satOff val="3993"/>
                  <a:lumOff val="-8235"/>
                </a:schemeClr>
              </a:solidFill>
              <a:latin typeface="Calibri" charset="0"/>
              <a:ea typeface="Calibri" charset="0"/>
              <a:cs typeface="Calibri" charset="0"/>
              <a:sym typeface="Barlow SemiBold"/>
            </a:endParaRPr>
          </a:p>
          <a:p>
            <a:pPr lvl="0" fontAlgn="base"/>
            <a:endParaRPr lang="de-DE" sz="5000" dirty="0">
              <a:solidFill>
                <a:schemeClr val="tx1"/>
              </a:solidFill>
              <a:latin typeface="+mj-lt"/>
              <a:ea typeface="Calibri" charset="0"/>
              <a:cs typeface="Calibri" charset="0"/>
              <a:sym typeface="Barlow SemiBold"/>
            </a:endParaRPr>
          </a:p>
          <a:p>
            <a:pPr marL="0" indent="0" algn="ctr">
              <a:buNone/>
            </a:pPr>
            <a:r>
              <a:rPr lang="de-DE" sz="7200" dirty="0">
                <a:solidFill>
                  <a:schemeClr val="tx1"/>
                </a:solidFill>
                <a:latin typeface="+mj-lt"/>
                <a:cs typeface="Calibri"/>
              </a:rPr>
              <a:t>Vielen Dank für Ihre Aufmerksamkeit!</a:t>
            </a:r>
          </a:p>
          <a:p>
            <a:pPr marL="0" indent="0" algn="ctr">
              <a:buNone/>
            </a:pPr>
            <a:endParaRPr lang="de-DE" sz="5000" b="1" dirty="0">
              <a:solidFill>
                <a:schemeClr val="tx1"/>
              </a:solidFill>
              <a:latin typeface="+mj-lt"/>
              <a:cs typeface="Calibri"/>
            </a:endParaRPr>
          </a:p>
          <a:p>
            <a:pPr marL="0" indent="0" algn="ctr">
              <a:buNone/>
            </a:pPr>
            <a:endParaRPr lang="de-DE" sz="4800" dirty="0">
              <a:solidFill>
                <a:schemeClr val="tx1">
                  <a:lumMod val="95000"/>
                  <a:lumOff val="5000"/>
                </a:schemeClr>
              </a:solidFill>
              <a:latin typeface="+mj-lt"/>
              <a:cs typeface="Calibri"/>
            </a:endParaRPr>
          </a:p>
          <a:p>
            <a:pPr marL="0" indent="0" algn="ctr">
              <a:buNone/>
            </a:pPr>
            <a:endParaRPr lang="de-DE" sz="4800" dirty="0">
              <a:solidFill>
                <a:schemeClr val="tx1">
                  <a:lumMod val="95000"/>
                  <a:lumOff val="5000"/>
                </a:schemeClr>
              </a:solidFill>
              <a:latin typeface="+mj-lt"/>
              <a:cs typeface="Calibri"/>
            </a:endParaRPr>
          </a:p>
          <a:p>
            <a:pPr marL="0" indent="0" algn="ctr">
              <a:buNone/>
            </a:pPr>
            <a:r>
              <a:rPr lang="de-DE" sz="4800" dirty="0">
                <a:solidFill>
                  <a:schemeClr val="tx1"/>
                </a:solidFill>
                <a:latin typeface="+mj-lt"/>
                <a:cs typeface="Calibri"/>
              </a:rPr>
              <a:t>Berliner Beratungszentrum für Migration und Gute Arbeit BEMA</a:t>
            </a:r>
          </a:p>
          <a:p>
            <a:pPr marL="0" indent="0" algn="ctr">
              <a:buNone/>
            </a:pPr>
            <a:r>
              <a:rPr lang="de-DE" sz="4800" dirty="0">
                <a:solidFill>
                  <a:schemeClr val="tx1"/>
                </a:solidFill>
                <a:latin typeface="+mj-lt"/>
                <a:cs typeface="Calibri"/>
              </a:rPr>
              <a:t>Lorenzweg 5, 12099 Berlin</a:t>
            </a:r>
          </a:p>
          <a:p>
            <a:pPr marL="0" indent="0" algn="ctr">
              <a:buNone/>
            </a:pPr>
            <a:endParaRPr lang="de-DE" sz="4800" dirty="0">
              <a:solidFill>
                <a:schemeClr val="tx1"/>
              </a:solidFill>
              <a:latin typeface="+mj-lt"/>
              <a:cs typeface="Calibri"/>
            </a:endParaRPr>
          </a:p>
          <a:p>
            <a:pPr marL="0" indent="0" algn="ctr">
              <a:buNone/>
            </a:pPr>
            <a:r>
              <a:rPr lang="de-DE" sz="4800" dirty="0">
                <a:solidFill>
                  <a:schemeClr val="tx1"/>
                </a:solidFill>
                <a:latin typeface="+mj-lt"/>
                <a:cs typeface="Calibri"/>
              </a:rPr>
              <a:t>www.bema.berlin </a:t>
            </a:r>
            <a:endParaRPr lang="de-DE" sz="4800" dirty="0">
              <a:solidFill>
                <a:schemeClr val="tx1"/>
              </a:solidFill>
              <a:latin typeface="+mj-lt"/>
              <a:cs typeface="Calibri" panose="020F0502020204030204" pitchFamily="34" charset="0"/>
            </a:endParaRPr>
          </a:p>
          <a:p>
            <a:pPr marL="0" indent="0" algn="ctr">
              <a:buNone/>
            </a:pPr>
            <a:endParaRPr lang="de-DE" sz="3600" dirty="0">
              <a:solidFill>
                <a:srgbClr val="00B0F0"/>
              </a:solidFill>
              <a:latin typeface="+mj-lt"/>
              <a:cs typeface="Calibri"/>
            </a:endParaRPr>
          </a:p>
          <a:p>
            <a:pPr marL="0" indent="0" algn="ctr">
              <a:buNone/>
            </a:pPr>
            <a:endParaRPr lang="de-DE" sz="3600" dirty="0">
              <a:solidFill>
                <a:srgbClr val="00B0F0"/>
              </a:solidFill>
              <a:latin typeface="+mj-lt"/>
              <a:cs typeface="Calibri"/>
            </a:endParaRPr>
          </a:p>
          <a:p>
            <a:pPr marL="0" indent="0" algn="ctr">
              <a:buNone/>
            </a:pPr>
            <a:endParaRPr lang="de-DE" sz="3600" dirty="0">
              <a:solidFill>
                <a:srgbClr val="00B0F0"/>
              </a:solidFill>
              <a:latin typeface="+mj-lt"/>
              <a:cs typeface="Calibri"/>
            </a:endParaRPr>
          </a:p>
          <a:p>
            <a:pPr marL="0" indent="0" algn="ctr">
              <a:buNone/>
            </a:pPr>
            <a:r>
              <a:rPr lang="de-DE" sz="3600" dirty="0">
                <a:solidFill>
                  <a:srgbClr val="00B0F0"/>
                </a:solidFill>
                <a:latin typeface="+mj-lt"/>
                <a:cs typeface="Calibri"/>
              </a:rPr>
              <a:t>Stephanie Sperling</a:t>
            </a:r>
          </a:p>
          <a:p>
            <a:pPr algn="ctr"/>
            <a:r>
              <a:rPr lang="de-DE" sz="3600" dirty="0">
                <a:solidFill>
                  <a:schemeClr val="tx1"/>
                </a:solidFill>
                <a:latin typeface="+mj-lt"/>
                <a:cs typeface="Calibri"/>
              </a:rPr>
              <a:t>sperling@berlin.arbeitundleben.de </a:t>
            </a:r>
          </a:p>
          <a:p>
            <a:pPr marL="0" indent="0" algn="ctr">
              <a:buNone/>
            </a:pPr>
            <a:endParaRPr lang="de-DE" sz="3600" dirty="0">
              <a:solidFill>
                <a:srgbClr val="00B0F0"/>
              </a:solidFill>
              <a:latin typeface="+mj-lt"/>
              <a:cs typeface="Calibri"/>
            </a:endParaRPr>
          </a:p>
          <a:p>
            <a:pPr lvl="1" fontAlgn="base">
              <a:buClr>
                <a:srgbClr val="ED1B2F"/>
              </a:buClr>
              <a:buSzPct val="80000"/>
            </a:pPr>
            <a:endParaRPr lang="de-DE" sz="13800" dirty="0"/>
          </a:p>
          <a:p>
            <a:pPr lvl="1" algn="l" fontAlgn="base">
              <a:buClr>
                <a:srgbClr val="ED1B2F"/>
              </a:buClr>
              <a:buSzPct val="80000"/>
            </a:pPr>
            <a:endParaRPr lang="de-DE" sz="4000" dirty="0">
              <a:solidFill>
                <a:schemeClr val="tx1"/>
              </a:solidFill>
              <a:latin typeface="Calibri" charset="0"/>
              <a:ea typeface="Calibri" charset="0"/>
              <a:cs typeface="Calibri" charset="0"/>
            </a:endParaRPr>
          </a:p>
        </p:txBody>
      </p:sp>
    </p:spTree>
    <p:extLst>
      <p:ext uri="{BB962C8B-B14F-4D97-AF65-F5344CB8AC3E}">
        <p14:creationId xmlns:p14="http://schemas.microsoft.com/office/powerpoint/2010/main" val="137201472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99DCA9EF-957C-401B-931B-E82FB8615E68}"/>
              </a:ext>
            </a:extLst>
          </p:cNvPr>
          <p:cNvSpPr>
            <a:spLocks noGrp="1"/>
          </p:cNvSpPr>
          <p:nvPr>
            <p:ph type="body" sz="half" idx="13"/>
          </p:nvPr>
        </p:nvSpPr>
        <p:spPr>
          <a:xfrm>
            <a:off x="1311030" y="3738855"/>
            <a:ext cx="21761939" cy="4802030"/>
          </a:xfrm>
        </p:spPr>
        <p:txBody>
          <a:bodyPr>
            <a:normAutofit fontScale="92500" lnSpcReduction="20000"/>
          </a:bodyPr>
          <a:lstStyle/>
          <a:p>
            <a:pPr marL="0" indent="0" algn="ctr">
              <a:buNone/>
            </a:pPr>
            <a:endParaRPr lang="de-DE" sz="7100" b="1" dirty="0">
              <a:solidFill>
                <a:schemeClr val="tx1"/>
              </a:solidFill>
              <a:latin typeface="+mn-lt"/>
              <a:ea typeface="Calibri" charset="0"/>
              <a:cs typeface="Calibri" charset="0"/>
            </a:endParaRPr>
          </a:p>
          <a:p>
            <a:pPr marL="0" indent="0" algn="ctr">
              <a:buNone/>
            </a:pPr>
            <a:r>
              <a:rPr lang="de-DE" sz="9500" b="1" dirty="0">
                <a:solidFill>
                  <a:schemeClr val="tx1"/>
                </a:solidFill>
                <a:latin typeface="+mn-lt"/>
                <a:ea typeface="Calibri" charset="0"/>
                <a:cs typeface="Calibri" charset="0"/>
              </a:rPr>
              <a:t>1. Teil </a:t>
            </a:r>
          </a:p>
          <a:p>
            <a:pPr marL="0" indent="0" algn="ctr">
              <a:buNone/>
            </a:pPr>
            <a:endParaRPr lang="de-DE" sz="12400" dirty="0">
              <a:latin typeface="+mn-lt"/>
              <a:ea typeface="Calibri" charset="0"/>
              <a:cs typeface="Calibri" charset="0"/>
            </a:endParaRPr>
          </a:p>
          <a:p>
            <a:pPr marL="0" indent="0" algn="ctr">
              <a:buNone/>
            </a:pPr>
            <a:r>
              <a:rPr lang="de-DE" sz="12400" dirty="0">
                <a:solidFill>
                  <a:schemeClr val="tx1"/>
                </a:solidFill>
                <a:latin typeface="+mn-lt"/>
                <a:ea typeface="Calibri" charset="0"/>
                <a:cs typeface="Calibri" charset="0"/>
              </a:rPr>
              <a:t>BEMA</a:t>
            </a:r>
            <a:r>
              <a:rPr lang="de-DE" sz="7100" b="1" dirty="0">
                <a:solidFill>
                  <a:schemeClr val="tx1"/>
                </a:solidFill>
                <a:latin typeface="+mn-lt"/>
                <a:ea typeface="Calibri" charset="0"/>
                <a:cs typeface="Calibri" charset="0"/>
              </a:rPr>
              <a:t> </a:t>
            </a:r>
            <a:endParaRPr lang="de-DE" sz="4800" b="1" dirty="0">
              <a:solidFill>
                <a:schemeClr val="tx1"/>
              </a:solidFill>
              <a:latin typeface="+mn-lt"/>
              <a:ea typeface="Calibri" charset="0"/>
              <a:cs typeface="Calibri" charset="0"/>
            </a:endParaRPr>
          </a:p>
          <a:p>
            <a:pPr algn="ctr"/>
            <a:endParaRPr lang="de-DE" sz="4300" dirty="0">
              <a:solidFill>
                <a:schemeClr val="tx1"/>
              </a:solidFill>
              <a:latin typeface="+mn-lt"/>
              <a:ea typeface="Calibri" charset="0"/>
              <a:cs typeface="Calibri" charset="0"/>
            </a:endParaRPr>
          </a:p>
          <a:p>
            <a:pPr lvl="1" fontAlgn="base">
              <a:buClr>
                <a:srgbClr val="ED1B2F"/>
              </a:buClr>
              <a:buSzPct val="80000"/>
            </a:pPr>
            <a:endParaRPr lang="de-DE" sz="5200" dirty="0">
              <a:solidFill>
                <a:schemeClr val="tx1"/>
              </a:solidFill>
              <a:latin typeface="+mn-lt"/>
              <a:ea typeface="Calibri" charset="0"/>
              <a:cs typeface="Calibri" charset="0"/>
            </a:endParaRPr>
          </a:p>
        </p:txBody>
      </p:sp>
    </p:spTree>
    <p:extLst>
      <p:ext uri="{BB962C8B-B14F-4D97-AF65-F5344CB8AC3E}">
        <p14:creationId xmlns:p14="http://schemas.microsoft.com/office/powerpoint/2010/main" val="417683201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F43DBAD1-CDBD-7761-03AB-9EA268C968C8}"/>
              </a:ext>
            </a:extLst>
          </p:cNvPr>
          <p:cNvSpPr txBox="1"/>
          <p:nvPr/>
        </p:nvSpPr>
        <p:spPr>
          <a:xfrm>
            <a:off x="3936400" y="3764845"/>
            <a:ext cx="16511200" cy="61863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fontAlgn="base"/>
            <a:r>
              <a:rPr lang="de-DE" sz="4400" b="0" i="1" dirty="0">
                <a:solidFill>
                  <a:srgbClr val="000000"/>
                </a:solidFill>
                <a:effectLst/>
                <a:latin typeface="+mn-lt"/>
              </a:rPr>
              <a:t>Wir unterstützen eingewanderte Menschen und mobile Arbeitnehmer*innen in prekären Lebens- und Arbeitssituationen dabei, ihre Arbeits- und Sozialrechte wahrzunehmen </a:t>
            </a:r>
          </a:p>
          <a:p>
            <a:pPr algn="l" fontAlgn="base"/>
            <a:r>
              <a:rPr lang="de-DE" sz="4400" b="0" i="1" dirty="0">
                <a:solidFill>
                  <a:srgbClr val="000000"/>
                </a:solidFill>
                <a:effectLst/>
                <a:latin typeface="+mn-lt"/>
              </a:rPr>
              <a:t>– durch Beratung, Bildung und Sensibilisierung.</a:t>
            </a:r>
          </a:p>
          <a:p>
            <a:pPr algn="l" fontAlgn="base"/>
            <a:endParaRPr lang="de-DE" sz="4400" b="0" i="1" dirty="0">
              <a:solidFill>
                <a:srgbClr val="000000"/>
              </a:solidFill>
              <a:effectLst/>
              <a:latin typeface="+mn-lt"/>
            </a:endParaRPr>
          </a:p>
          <a:p>
            <a:pPr algn="l" fontAlgn="base"/>
            <a:r>
              <a:rPr lang="de-DE" sz="4400" b="0" i="1" dirty="0">
                <a:solidFill>
                  <a:srgbClr val="000000"/>
                </a:solidFill>
                <a:effectLst/>
                <a:latin typeface="+mn-lt"/>
              </a:rPr>
              <a:t>Unser Ziel ist die Gleichbehandlung aller Berliner*innen</a:t>
            </a:r>
            <a:r>
              <a:rPr lang="de-DE" sz="4400" i="1" dirty="0">
                <a:solidFill>
                  <a:srgbClr val="000000"/>
                </a:solidFill>
                <a:latin typeface="+mn-lt"/>
              </a:rPr>
              <a:t>                                             </a:t>
            </a:r>
            <a:r>
              <a:rPr lang="de-DE" sz="4400" b="0" i="1" dirty="0">
                <a:solidFill>
                  <a:srgbClr val="000000"/>
                </a:solidFill>
                <a:effectLst/>
                <a:latin typeface="+mn-lt"/>
              </a:rPr>
              <a:t>- unabhängig von der Herkunft und dem Aufenthaltsstatus, insbesondere bezüglich ihrer Rechte auf dem Arbeitsmarkt und im Bereich der sozialen Sicherung.</a:t>
            </a:r>
          </a:p>
        </p:txBody>
      </p:sp>
      <p:sp>
        <p:nvSpPr>
          <p:cNvPr id="8" name="Text Placeholder 1">
            <a:extLst>
              <a:ext uri="{FF2B5EF4-FFF2-40B4-BE49-F238E27FC236}">
                <a16:creationId xmlns:a16="http://schemas.microsoft.com/office/drawing/2014/main" id="{1A2F25EA-7409-D0AB-C934-97C5F89875D9}"/>
              </a:ext>
            </a:extLst>
          </p:cNvPr>
          <p:cNvSpPr>
            <a:spLocks noGrp="1"/>
          </p:cNvSpPr>
          <p:nvPr>
            <p:ph type="body" sz="quarter" idx="1"/>
          </p:nvPr>
        </p:nvSpPr>
        <p:spPr>
          <a:xfrm>
            <a:off x="809764" y="1110113"/>
            <a:ext cx="14239100" cy="904480"/>
          </a:xfrm>
        </p:spPr>
        <p:txBody>
          <a:bodyPr>
            <a:noAutofit/>
          </a:bodyPr>
          <a:lstStyle/>
          <a:p>
            <a:r>
              <a:rPr lang="de-DE" sz="6600" b="1" dirty="0">
                <a:solidFill>
                  <a:schemeClr val="accent5">
                    <a:lumMod val="75000"/>
                  </a:schemeClr>
                </a:solidFill>
                <a:latin typeface="+mn-lt"/>
                <a:ea typeface="Calibri" charset="0"/>
                <a:cs typeface="Calibri" charset="0"/>
              </a:rPr>
              <a:t>BEMA - Auftrag</a:t>
            </a:r>
            <a:endParaRPr lang="en-US" sz="6600" b="1" dirty="0">
              <a:solidFill>
                <a:schemeClr val="accent5">
                  <a:lumMod val="75000"/>
                </a:schemeClr>
              </a:solidFill>
              <a:latin typeface="+mn-lt"/>
              <a:ea typeface="Calibri" charset="0"/>
              <a:cs typeface="Calibri" charset="0"/>
            </a:endParaRPr>
          </a:p>
        </p:txBody>
      </p:sp>
    </p:spTree>
    <p:extLst>
      <p:ext uri="{BB962C8B-B14F-4D97-AF65-F5344CB8AC3E}">
        <p14:creationId xmlns:p14="http://schemas.microsoft.com/office/powerpoint/2010/main" val="24068058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a:extLst>
              <a:ext uri="{FF2B5EF4-FFF2-40B4-BE49-F238E27FC236}">
                <a16:creationId xmlns:a16="http://schemas.microsoft.com/office/drawing/2014/main" id="{948B6CAD-F114-7108-B259-5A70EBC4AD98}"/>
              </a:ext>
            </a:extLst>
          </p:cNvPr>
          <p:cNvGrpSpPr/>
          <p:nvPr/>
        </p:nvGrpSpPr>
        <p:grpSpPr>
          <a:xfrm>
            <a:off x="3586094" y="1232934"/>
            <a:ext cx="17211811" cy="10819292"/>
            <a:chOff x="3209600" y="507474"/>
            <a:chExt cx="18106189" cy="11906702"/>
          </a:xfrm>
        </p:grpSpPr>
        <p:sp>
          <p:nvSpPr>
            <p:cNvPr id="5" name="Gleichschenkliges Dreieck 4">
              <a:extLst>
                <a:ext uri="{FF2B5EF4-FFF2-40B4-BE49-F238E27FC236}">
                  <a16:creationId xmlns:a16="http://schemas.microsoft.com/office/drawing/2014/main" id="{F347C663-311E-093E-7CD9-26C1ABA1A31F}"/>
                </a:ext>
              </a:extLst>
            </p:cNvPr>
            <p:cNvSpPr/>
            <p:nvPr/>
          </p:nvSpPr>
          <p:spPr>
            <a:xfrm>
              <a:off x="3209600" y="507474"/>
              <a:ext cx="18106189" cy="4652783"/>
            </a:xfrm>
            <a:prstGeom prst="triangle">
              <a:avLst>
                <a:gd name="adj" fmla="val 47785"/>
              </a:avLst>
            </a:prstGeom>
            <a:solidFill>
              <a:srgbClr val="FFFFFF"/>
            </a:solidFill>
            <a:ln w="76200" cap="flat">
              <a:solidFill>
                <a:schemeClr val="accent4">
                  <a:lumMod val="90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e-DE"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endParaRPr>
            </a:p>
          </p:txBody>
        </p:sp>
        <p:pic>
          <p:nvPicPr>
            <p:cNvPr id="6" name="Grafik 5">
              <a:extLst>
                <a:ext uri="{FF2B5EF4-FFF2-40B4-BE49-F238E27FC236}">
                  <a16:creationId xmlns:a16="http://schemas.microsoft.com/office/drawing/2014/main" id="{54D6BBBF-6DDE-C4DE-3FB5-5203C3DF8C7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293" t="20582" r="15193" b="25301"/>
            <a:stretch/>
          </p:blipFill>
          <p:spPr>
            <a:xfrm>
              <a:off x="9542188" y="1518961"/>
              <a:ext cx="4885004" cy="3142801"/>
            </a:xfrm>
            <a:prstGeom prst="rect">
              <a:avLst/>
            </a:prstGeom>
          </p:spPr>
        </p:pic>
        <p:graphicFrame>
          <p:nvGraphicFramePr>
            <p:cNvPr id="7" name="Diagramm 6">
              <a:extLst>
                <a:ext uri="{FF2B5EF4-FFF2-40B4-BE49-F238E27FC236}">
                  <a16:creationId xmlns:a16="http://schemas.microsoft.com/office/drawing/2014/main" id="{30537325-4E38-085F-DA66-5788FF1E7CD4}"/>
                </a:ext>
              </a:extLst>
            </p:cNvPr>
            <p:cNvGraphicFramePr/>
            <p:nvPr/>
          </p:nvGraphicFramePr>
          <p:xfrm>
            <a:off x="5098561" y="5337545"/>
            <a:ext cx="13568112" cy="70766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
        <p:nvSpPr>
          <p:cNvPr id="2" name="Text Placeholder 1">
            <a:extLst>
              <a:ext uri="{FF2B5EF4-FFF2-40B4-BE49-F238E27FC236}">
                <a16:creationId xmlns:a16="http://schemas.microsoft.com/office/drawing/2014/main" id="{B7DC3A08-20F4-8737-7A4E-F053F9318FCF}"/>
              </a:ext>
            </a:extLst>
          </p:cNvPr>
          <p:cNvSpPr>
            <a:spLocks noGrp="1"/>
          </p:cNvSpPr>
          <p:nvPr>
            <p:ph type="body" sz="quarter" idx="1"/>
          </p:nvPr>
        </p:nvSpPr>
        <p:spPr>
          <a:xfrm>
            <a:off x="809764" y="1110113"/>
            <a:ext cx="14239100" cy="904480"/>
          </a:xfrm>
        </p:spPr>
        <p:txBody>
          <a:bodyPr>
            <a:noAutofit/>
          </a:bodyPr>
          <a:lstStyle/>
          <a:p>
            <a:r>
              <a:rPr lang="de-DE" sz="6600" b="1" dirty="0">
                <a:solidFill>
                  <a:schemeClr val="accent5">
                    <a:lumMod val="75000"/>
                  </a:schemeClr>
                </a:solidFill>
                <a:latin typeface="+mn-lt"/>
                <a:ea typeface="Calibri" charset="0"/>
                <a:cs typeface="Calibri" charset="0"/>
              </a:rPr>
              <a:t>BEMA - Struktur</a:t>
            </a:r>
            <a:endParaRPr lang="en-US" sz="6600" b="1" dirty="0">
              <a:solidFill>
                <a:schemeClr val="accent5">
                  <a:lumMod val="75000"/>
                </a:schemeClr>
              </a:solidFill>
              <a:latin typeface="+mn-lt"/>
              <a:ea typeface="Calibri" charset="0"/>
              <a:cs typeface="Calibri" charset="0"/>
            </a:endParaRPr>
          </a:p>
        </p:txBody>
      </p:sp>
    </p:spTree>
    <p:extLst>
      <p:ext uri="{BB962C8B-B14F-4D97-AF65-F5344CB8AC3E}">
        <p14:creationId xmlns:p14="http://schemas.microsoft.com/office/powerpoint/2010/main" val="331292412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15488A8-E0FC-B893-BE5B-0B89BD9EAD87}"/>
              </a:ext>
            </a:extLst>
          </p:cNvPr>
          <p:cNvSpPr/>
          <p:nvPr/>
        </p:nvSpPr>
        <p:spPr>
          <a:xfrm>
            <a:off x="452363" y="5334543"/>
            <a:ext cx="11296648" cy="962023"/>
          </a:xfrm>
          <a:prstGeom prst="rect">
            <a:avLst/>
          </a:prstGeom>
          <a:solidFill>
            <a:srgbClr val="FFFFFF"/>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endParaRPr>
          </a:p>
        </p:txBody>
      </p:sp>
      <p:sp>
        <p:nvSpPr>
          <p:cNvPr id="19" name="Rectangle 18">
            <a:extLst>
              <a:ext uri="{FF2B5EF4-FFF2-40B4-BE49-F238E27FC236}">
                <a16:creationId xmlns:a16="http://schemas.microsoft.com/office/drawing/2014/main" id="{5404FC60-7E3E-8E74-B4D4-4D044BE377AA}"/>
              </a:ext>
            </a:extLst>
          </p:cNvPr>
          <p:cNvSpPr/>
          <p:nvPr/>
        </p:nvSpPr>
        <p:spPr>
          <a:xfrm>
            <a:off x="1566491" y="9457189"/>
            <a:ext cx="11296648" cy="962023"/>
          </a:xfrm>
          <a:prstGeom prst="rect">
            <a:avLst/>
          </a:prstGeom>
          <a:solidFill>
            <a:srgbClr val="FFFFFF"/>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endParaRPr>
          </a:p>
        </p:txBody>
      </p:sp>
      <p:sp>
        <p:nvSpPr>
          <p:cNvPr id="33" name="Rectangle 32">
            <a:extLst>
              <a:ext uri="{FF2B5EF4-FFF2-40B4-BE49-F238E27FC236}">
                <a16:creationId xmlns:a16="http://schemas.microsoft.com/office/drawing/2014/main" id="{4B0B15B0-595F-050D-68E3-38363B3A6FD2}"/>
              </a:ext>
            </a:extLst>
          </p:cNvPr>
          <p:cNvSpPr/>
          <p:nvPr/>
        </p:nvSpPr>
        <p:spPr>
          <a:xfrm>
            <a:off x="1036124" y="5235724"/>
            <a:ext cx="11296648" cy="962023"/>
          </a:xfrm>
          <a:prstGeom prst="rect">
            <a:avLst/>
          </a:prstGeom>
          <a:solidFill>
            <a:srgbClr val="FFFFFF"/>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endParaRPr>
          </a:p>
        </p:txBody>
      </p:sp>
      <p:sp>
        <p:nvSpPr>
          <p:cNvPr id="2" name="Textfeld 1">
            <a:extLst>
              <a:ext uri="{FF2B5EF4-FFF2-40B4-BE49-F238E27FC236}">
                <a16:creationId xmlns:a16="http://schemas.microsoft.com/office/drawing/2014/main" id="{9A2079FE-5AED-6046-5C24-D8699C552C0D}"/>
              </a:ext>
            </a:extLst>
          </p:cNvPr>
          <p:cNvSpPr txBox="1"/>
          <p:nvPr/>
        </p:nvSpPr>
        <p:spPr>
          <a:xfrm>
            <a:off x="12727150" y="3930163"/>
            <a:ext cx="7782128" cy="19184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de-DE" sz="8800" i="0" u="none" strike="noStrike" cap="none" spc="0" normalizeH="0" baseline="0" dirty="0">
                <a:ln>
                  <a:noFill/>
                </a:ln>
                <a:solidFill>
                  <a:schemeClr val="accent3">
                    <a:hueOff val="-6244444"/>
                    <a:satOff val="-67500"/>
                    <a:lumOff val="-52941"/>
                  </a:schemeClr>
                </a:solidFill>
                <a:effectLst/>
                <a:uFillTx/>
                <a:latin typeface="+mn-lt"/>
                <a:ea typeface="Barlow Bold"/>
                <a:cs typeface="Barlow Bold"/>
                <a:sym typeface="Barlow Bold"/>
              </a:rPr>
              <a:t>Türkisch</a:t>
            </a:r>
          </a:p>
          <a:p>
            <a:pPr marL="0" marR="0" indent="0" algn="ctr" defTabSz="825500" rtl="0" fontAlgn="auto" latinLnBrk="0" hangingPunct="0">
              <a:lnSpc>
                <a:spcPct val="100000"/>
              </a:lnSpc>
              <a:spcBef>
                <a:spcPts val="0"/>
              </a:spcBef>
              <a:spcAft>
                <a:spcPts val="0"/>
              </a:spcAft>
              <a:buClrTx/>
              <a:buSzTx/>
              <a:buFontTx/>
              <a:buNone/>
              <a:tabLst/>
            </a:pPr>
            <a:endParaRPr lang="de-DE" dirty="0"/>
          </a:p>
        </p:txBody>
      </p:sp>
      <p:sp>
        <p:nvSpPr>
          <p:cNvPr id="3" name="Textfeld 2">
            <a:extLst>
              <a:ext uri="{FF2B5EF4-FFF2-40B4-BE49-F238E27FC236}">
                <a16:creationId xmlns:a16="http://schemas.microsoft.com/office/drawing/2014/main" id="{FCC6E306-1B8E-4B7C-76EB-C0F4ED85DD69}"/>
              </a:ext>
            </a:extLst>
          </p:cNvPr>
          <p:cNvSpPr txBox="1"/>
          <p:nvPr/>
        </p:nvSpPr>
        <p:spPr>
          <a:xfrm>
            <a:off x="13924032" y="9558706"/>
            <a:ext cx="7782128" cy="19184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de-DE" sz="8800" i="0" u="none" strike="noStrike" cap="none" spc="0" normalizeH="0" baseline="0" dirty="0">
                <a:ln>
                  <a:noFill/>
                </a:ln>
                <a:solidFill>
                  <a:schemeClr val="accent3">
                    <a:hueOff val="-6244444"/>
                    <a:satOff val="-67500"/>
                    <a:lumOff val="-52941"/>
                  </a:schemeClr>
                </a:solidFill>
                <a:effectLst/>
                <a:uFillTx/>
                <a:latin typeface="+mn-lt"/>
                <a:ea typeface="Barlow Bold"/>
                <a:cs typeface="Barlow Bold"/>
                <a:sym typeface="Barlow Bold"/>
              </a:rPr>
              <a:t>Russisch</a:t>
            </a:r>
          </a:p>
          <a:p>
            <a:pPr marL="0" marR="0" indent="0" algn="ctr" defTabSz="825500" rtl="0" fontAlgn="auto" latinLnBrk="0" hangingPunct="0">
              <a:lnSpc>
                <a:spcPct val="100000"/>
              </a:lnSpc>
              <a:spcBef>
                <a:spcPts val="0"/>
              </a:spcBef>
              <a:spcAft>
                <a:spcPts val="0"/>
              </a:spcAft>
              <a:buClrTx/>
              <a:buSzTx/>
              <a:buFontTx/>
              <a:buNone/>
              <a:tabLst/>
            </a:pPr>
            <a:endParaRPr lang="de-DE" dirty="0"/>
          </a:p>
        </p:txBody>
      </p:sp>
      <p:sp>
        <p:nvSpPr>
          <p:cNvPr id="6" name="Textfeld 5">
            <a:extLst>
              <a:ext uri="{FF2B5EF4-FFF2-40B4-BE49-F238E27FC236}">
                <a16:creationId xmlns:a16="http://schemas.microsoft.com/office/drawing/2014/main" id="{A730607D-FAFB-8074-F995-04A12EB3617D}"/>
              </a:ext>
            </a:extLst>
          </p:cNvPr>
          <p:cNvSpPr txBox="1"/>
          <p:nvPr/>
        </p:nvSpPr>
        <p:spPr>
          <a:xfrm>
            <a:off x="2170938" y="6301526"/>
            <a:ext cx="8988013" cy="19184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de-DE" sz="8800" i="0" u="none" strike="noStrike" cap="none" spc="0" normalizeH="0" baseline="0" dirty="0">
                <a:ln>
                  <a:noFill/>
                </a:ln>
                <a:solidFill>
                  <a:schemeClr val="tx2"/>
                </a:solidFill>
                <a:effectLst/>
                <a:uFillTx/>
                <a:latin typeface="+mn-lt"/>
                <a:ea typeface="Barlow Bold"/>
                <a:cs typeface="Barlow Bold"/>
                <a:sym typeface="Barlow Bold"/>
              </a:rPr>
              <a:t>Griechisch</a:t>
            </a:r>
            <a:endParaRPr kumimoji="0" lang="de-DE" sz="13800" i="0" u="none" strike="noStrike" cap="none" spc="0" normalizeH="0" baseline="0" dirty="0">
              <a:ln>
                <a:noFill/>
              </a:ln>
              <a:solidFill>
                <a:schemeClr val="tx2"/>
              </a:solidFill>
              <a:effectLst/>
              <a:uFillTx/>
              <a:latin typeface="+mn-lt"/>
              <a:ea typeface="Barlow Bold"/>
              <a:cs typeface="Barlow Bold"/>
              <a:sym typeface="Barlow Bold"/>
            </a:endParaRPr>
          </a:p>
          <a:p>
            <a:pPr marL="0" marR="0" indent="0" algn="ctr" defTabSz="825500" rtl="0" fontAlgn="auto" latinLnBrk="0" hangingPunct="0">
              <a:lnSpc>
                <a:spcPct val="100000"/>
              </a:lnSpc>
              <a:spcBef>
                <a:spcPts val="0"/>
              </a:spcBef>
              <a:spcAft>
                <a:spcPts val="0"/>
              </a:spcAft>
              <a:buClrTx/>
              <a:buSzTx/>
              <a:buFontTx/>
              <a:buNone/>
              <a:tabLst/>
            </a:pPr>
            <a:endParaRPr lang="de-DE" dirty="0"/>
          </a:p>
        </p:txBody>
      </p:sp>
      <p:sp>
        <p:nvSpPr>
          <p:cNvPr id="8" name="Textfeld 7">
            <a:extLst>
              <a:ext uri="{FF2B5EF4-FFF2-40B4-BE49-F238E27FC236}">
                <a16:creationId xmlns:a16="http://schemas.microsoft.com/office/drawing/2014/main" id="{68932F22-1FDD-1670-DC8B-4D5C9BB189ED}"/>
              </a:ext>
            </a:extLst>
          </p:cNvPr>
          <p:cNvSpPr txBox="1"/>
          <p:nvPr/>
        </p:nvSpPr>
        <p:spPr>
          <a:xfrm>
            <a:off x="10343064" y="5528532"/>
            <a:ext cx="7782128" cy="26879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de-DE" sz="13800" i="0" u="none" strike="noStrike" cap="none" spc="0" normalizeH="0" baseline="0" dirty="0">
                <a:ln>
                  <a:noFill/>
                </a:ln>
                <a:solidFill>
                  <a:schemeClr val="accent4">
                    <a:lumMod val="50000"/>
                  </a:schemeClr>
                </a:solidFill>
                <a:effectLst/>
                <a:uFillTx/>
                <a:latin typeface="+mn-lt"/>
                <a:ea typeface="Barlow Bold"/>
                <a:cs typeface="Barlow Bold"/>
                <a:sym typeface="Barlow Bold"/>
              </a:rPr>
              <a:t>Polnisch</a:t>
            </a:r>
            <a:endParaRPr kumimoji="0" lang="de-DE" sz="8800" i="0" u="none" strike="noStrike" cap="none" spc="0" normalizeH="0" baseline="0" dirty="0">
              <a:ln>
                <a:noFill/>
              </a:ln>
              <a:solidFill>
                <a:schemeClr val="accent4">
                  <a:lumMod val="50000"/>
                </a:schemeClr>
              </a:solidFill>
              <a:effectLst/>
              <a:uFillTx/>
              <a:latin typeface="+mn-lt"/>
              <a:ea typeface="Barlow Bold"/>
              <a:cs typeface="Barlow Bold"/>
              <a:sym typeface="Barlow Bold"/>
            </a:endParaRPr>
          </a:p>
          <a:p>
            <a:pPr marL="0" marR="0" indent="0" algn="ctr" defTabSz="825500" rtl="0" fontAlgn="auto" latinLnBrk="0" hangingPunct="0">
              <a:lnSpc>
                <a:spcPct val="100000"/>
              </a:lnSpc>
              <a:spcBef>
                <a:spcPts val="0"/>
              </a:spcBef>
              <a:spcAft>
                <a:spcPts val="0"/>
              </a:spcAft>
              <a:buClrTx/>
              <a:buSzTx/>
              <a:buFontTx/>
              <a:buNone/>
              <a:tabLst/>
            </a:pPr>
            <a:endParaRPr lang="de-DE" dirty="0"/>
          </a:p>
        </p:txBody>
      </p:sp>
      <p:sp>
        <p:nvSpPr>
          <p:cNvPr id="9" name="Textfeld 8">
            <a:extLst>
              <a:ext uri="{FF2B5EF4-FFF2-40B4-BE49-F238E27FC236}">
                <a16:creationId xmlns:a16="http://schemas.microsoft.com/office/drawing/2014/main" id="{8E35DA57-96CE-8930-DAA9-3E609C0000BF}"/>
              </a:ext>
            </a:extLst>
          </p:cNvPr>
          <p:cNvSpPr txBox="1"/>
          <p:nvPr/>
        </p:nvSpPr>
        <p:spPr>
          <a:xfrm>
            <a:off x="10198968" y="8248334"/>
            <a:ext cx="7782128"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de-DE" sz="9600" i="0" u="none" strike="noStrike" cap="none" spc="0" normalizeH="0" baseline="0" dirty="0">
                <a:ln>
                  <a:noFill/>
                </a:ln>
                <a:solidFill>
                  <a:schemeClr val="accent2"/>
                </a:solidFill>
                <a:effectLst/>
                <a:uFillTx/>
                <a:latin typeface="+mn-lt"/>
                <a:ea typeface="Barlow Bold"/>
                <a:cs typeface="Barlow Bold"/>
                <a:sym typeface="Barlow Bold"/>
              </a:rPr>
              <a:t>Rumänisch</a:t>
            </a:r>
            <a:endParaRPr lang="de-DE" dirty="0">
              <a:solidFill>
                <a:schemeClr val="accent2"/>
              </a:solidFill>
            </a:endParaRPr>
          </a:p>
        </p:txBody>
      </p:sp>
      <p:sp>
        <p:nvSpPr>
          <p:cNvPr id="11" name="Textfeld 10">
            <a:extLst>
              <a:ext uri="{FF2B5EF4-FFF2-40B4-BE49-F238E27FC236}">
                <a16:creationId xmlns:a16="http://schemas.microsoft.com/office/drawing/2014/main" id="{3802F0BB-7379-4AB1-0B51-EBB03BC467E2}"/>
              </a:ext>
            </a:extLst>
          </p:cNvPr>
          <p:cNvSpPr txBox="1"/>
          <p:nvPr/>
        </p:nvSpPr>
        <p:spPr>
          <a:xfrm>
            <a:off x="6703629" y="4462207"/>
            <a:ext cx="7782128" cy="20415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de-DE" sz="9600" i="0" u="none" strike="noStrike" cap="none" spc="0" normalizeH="0" baseline="0" dirty="0">
                <a:ln>
                  <a:noFill/>
                </a:ln>
                <a:solidFill>
                  <a:schemeClr val="accent3">
                    <a:hueOff val="-6244444"/>
                    <a:satOff val="-67500"/>
                    <a:lumOff val="-52941"/>
                  </a:schemeClr>
                </a:solidFill>
                <a:effectLst/>
                <a:uFillTx/>
                <a:latin typeface="+mn-lt"/>
                <a:ea typeface="Barlow Bold"/>
                <a:cs typeface="Barlow Bold"/>
                <a:sym typeface="Barlow Bold"/>
              </a:rPr>
              <a:t>Bulgarisch</a:t>
            </a:r>
          </a:p>
          <a:p>
            <a:pPr marL="0" marR="0" indent="0" algn="ctr" defTabSz="825500" rtl="0" fontAlgn="auto" latinLnBrk="0" hangingPunct="0">
              <a:lnSpc>
                <a:spcPct val="100000"/>
              </a:lnSpc>
              <a:spcBef>
                <a:spcPts val="0"/>
              </a:spcBef>
              <a:spcAft>
                <a:spcPts val="0"/>
              </a:spcAft>
              <a:buClrTx/>
              <a:buSzTx/>
              <a:buFontTx/>
              <a:buNone/>
              <a:tabLst/>
            </a:pPr>
            <a:endParaRPr lang="de-DE" dirty="0"/>
          </a:p>
        </p:txBody>
      </p:sp>
      <p:sp>
        <p:nvSpPr>
          <p:cNvPr id="12" name="Textfeld 11">
            <a:extLst>
              <a:ext uri="{FF2B5EF4-FFF2-40B4-BE49-F238E27FC236}">
                <a16:creationId xmlns:a16="http://schemas.microsoft.com/office/drawing/2014/main" id="{9A70D0D3-6F7F-F931-4F49-9DA195E2A4FC}"/>
              </a:ext>
            </a:extLst>
          </p:cNvPr>
          <p:cNvSpPr txBox="1"/>
          <p:nvPr/>
        </p:nvSpPr>
        <p:spPr>
          <a:xfrm>
            <a:off x="5072450" y="9700773"/>
            <a:ext cx="7782128" cy="19184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de-DE" sz="8800" i="0" u="none" strike="noStrike" cap="none" spc="0" normalizeH="0" baseline="0" dirty="0">
                <a:ln>
                  <a:noFill/>
                </a:ln>
                <a:solidFill>
                  <a:schemeClr val="tx2"/>
                </a:solidFill>
                <a:effectLst/>
                <a:uFillTx/>
                <a:latin typeface="+mn-lt"/>
                <a:ea typeface="Barlow Bold"/>
                <a:cs typeface="Barlow Bold"/>
                <a:sym typeface="Barlow Bold"/>
              </a:rPr>
              <a:t>Englisch</a:t>
            </a:r>
          </a:p>
          <a:p>
            <a:pPr marL="0" marR="0" indent="0" algn="ctr" defTabSz="825500" rtl="0" fontAlgn="auto" latinLnBrk="0" hangingPunct="0">
              <a:lnSpc>
                <a:spcPct val="100000"/>
              </a:lnSpc>
              <a:spcBef>
                <a:spcPts val="0"/>
              </a:spcBef>
              <a:spcAft>
                <a:spcPts val="0"/>
              </a:spcAft>
              <a:buClrTx/>
              <a:buSzTx/>
              <a:buFontTx/>
              <a:buNone/>
              <a:tabLst/>
            </a:pPr>
            <a:endParaRPr lang="de-DE" dirty="0"/>
          </a:p>
        </p:txBody>
      </p:sp>
      <p:sp>
        <p:nvSpPr>
          <p:cNvPr id="13" name="Textfeld 12">
            <a:extLst>
              <a:ext uri="{FF2B5EF4-FFF2-40B4-BE49-F238E27FC236}">
                <a16:creationId xmlns:a16="http://schemas.microsoft.com/office/drawing/2014/main" id="{739781F1-C730-2548-EEE5-0810C96ED3E5}"/>
              </a:ext>
            </a:extLst>
          </p:cNvPr>
          <p:cNvSpPr txBox="1"/>
          <p:nvPr/>
        </p:nvSpPr>
        <p:spPr>
          <a:xfrm>
            <a:off x="8649161" y="7241391"/>
            <a:ext cx="7782128" cy="14568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de-DE" sz="8800" i="0" u="none" strike="noStrike" cap="none" spc="0" normalizeH="0" baseline="0" dirty="0">
                <a:ln>
                  <a:noFill/>
                </a:ln>
                <a:solidFill>
                  <a:schemeClr val="accent3">
                    <a:hueOff val="-6244444"/>
                    <a:satOff val="-67500"/>
                    <a:lumOff val="-52941"/>
                  </a:schemeClr>
                </a:solidFill>
                <a:effectLst/>
                <a:uFillTx/>
                <a:latin typeface="+mn-lt"/>
                <a:ea typeface="Barlow Bold"/>
                <a:cs typeface="Barlow Bold"/>
                <a:sym typeface="Barlow Bold"/>
              </a:rPr>
              <a:t>Ukrainisch</a:t>
            </a:r>
            <a:endParaRPr lang="de-DE" dirty="0"/>
          </a:p>
        </p:txBody>
      </p:sp>
      <p:sp>
        <p:nvSpPr>
          <p:cNvPr id="14" name="Textfeld 13">
            <a:extLst>
              <a:ext uri="{FF2B5EF4-FFF2-40B4-BE49-F238E27FC236}">
                <a16:creationId xmlns:a16="http://schemas.microsoft.com/office/drawing/2014/main" id="{4F1561FC-AF71-DF97-D5F3-4F1A7B8AA31B}"/>
              </a:ext>
            </a:extLst>
          </p:cNvPr>
          <p:cNvSpPr txBox="1"/>
          <p:nvPr/>
        </p:nvSpPr>
        <p:spPr>
          <a:xfrm>
            <a:off x="2938380" y="8205588"/>
            <a:ext cx="7782128" cy="14568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de-DE" sz="8800" i="0" u="none" strike="noStrike" cap="none" spc="0" normalizeH="0" baseline="0" dirty="0">
                <a:ln>
                  <a:noFill/>
                </a:ln>
                <a:solidFill>
                  <a:schemeClr val="accent3">
                    <a:hueOff val="-6244444"/>
                    <a:satOff val="-67500"/>
                    <a:lumOff val="-52941"/>
                  </a:schemeClr>
                </a:solidFill>
                <a:effectLst/>
                <a:uFillTx/>
                <a:latin typeface="+mn-lt"/>
                <a:ea typeface="Barlow Bold"/>
                <a:cs typeface="Barlow Bold"/>
                <a:sym typeface="Barlow Bold"/>
              </a:rPr>
              <a:t>Kurdisch</a:t>
            </a:r>
            <a:endParaRPr lang="de-DE" dirty="0"/>
          </a:p>
        </p:txBody>
      </p:sp>
      <p:sp>
        <p:nvSpPr>
          <p:cNvPr id="15" name="Textfeld 14">
            <a:extLst>
              <a:ext uri="{FF2B5EF4-FFF2-40B4-BE49-F238E27FC236}">
                <a16:creationId xmlns:a16="http://schemas.microsoft.com/office/drawing/2014/main" id="{73171678-688C-B50C-FC81-6D64A83E7F05}"/>
              </a:ext>
            </a:extLst>
          </p:cNvPr>
          <p:cNvSpPr txBox="1"/>
          <p:nvPr/>
        </p:nvSpPr>
        <p:spPr>
          <a:xfrm>
            <a:off x="1884052" y="3424874"/>
            <a:ext cx="7782128" cy="19184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de-DE" sz="8800" i="0" u="none" strike="noStrike" cap="none" spc="0" normalizeH="0" baseline="0" dirty="0">
                <a:ln>
                  <a:noFill/>
                </a:ln>
                <a:solidFill>
                  <a:schemeClr val="accent3">
                    <a:lumMod val="75000"/>
                  </a:schemeClr>
                </a:solidFill>
                <a:effectLst/>
                <a:uFillTx/>
                <a:latin typeface="+mn-lt"/>
                <a:ea typeface="Barlow Bold"/>
                <a:cs typeface="Barlow Bold"/>
                <a:sym typeface="Barlow Bold"/>
              </a:rPr>
              <a:t>Arabisch</a:t>
            </a:r>
          </a:p>
          <a:p>
            <a:pPr marL="0" marR="0" indent="0" algn="ctr" defTabSz="825500" rtl="0" fontAlgn="auto" latinLnBrk="0" hangingPunct="0">
              <a:lnSpc>
                <a:spcPct val="100000"/>
              </a:lnSpc>
              <a:spcBef>
                <a:spcPts val="0"/>
              </a:spcBef>
              <a:spcAft>
                <a:spcPts val="0"/>
              </a:spcAft>
              <a:buClrTx/>
              <a:buSzTx/>
              <a:buFontTx/>
              <a:buNone/>
              <a:tabLst/>
            </a:pPr>
            <a:endParaRPr lang="de-DE" dirty="0"/>
          </a:p>
        </p:txBody>
      </p:sp>
      <p:sp>
        <p:nvSpPr>
          <p:cNvPr id="16" name="Text Placeholder 1">
            <a:extLst>
              <a:ext uri="{FF2B5EF4-FFF2-40B4-BE49-F238E27FC236}">
                <a16:creationId xmlns:a16="http://schemas.microsoft.com/office/drawing/2014/main" id="{435FE2B0-58E6-F751-B8D2-B34978C628EF}"/>
              </a:ext>
            </a:extLst>
          </p:cNvPr>
          <p:cNvSpPr>
            <a:spLocks noGrp="1"/>
          </p:cNvSpPr>
          <p:nvPr>
            <p:ph type="body" sz="quarter" idx="1"/>
          </p:nvPr>
        </p:nvSpPr>
        <p:spPr>
          <a:xfrm>
            <a:off x="809764" y="1110113"/>
            <a:ext cx="14239100" cy="904480"/>
          </a:xfrm>
        </p:spPr>
        <p:txBody>
          <a:bodyPr>
            <a:noAutofit/>
          </a:bodyPr>
          <a:lstStyle/>
          <a:p>
            <a:r>
              <a:rPr lang="de-DE" sz="6600" b="1" dirty="0">
                <a:solidFill>
                  <a:schemeClr val="accent5">
                    <a:lumMod val="75000"/>
                  </a:schemeClr>
                </a:solidFill>
                <a:latin typeface="+mn-lt"/>
                <a:ea typeface="Calibri" charset="0"/>
                <a:cs typeface="Calibri" charset="0"/>
              </a:rPr>
              <a:t>BEMA - Sprachspektrum</a:t>
            </a:r>
            <a:endParaRPr lang="en-US" sz="6600" b="1" dirty="0">
              <a:solidFill>
                <a:schemeClr val="accent5">
                  <a:lumMod val="75000"/>
                </a:schemeClr>
              </a:solidFill>
              <a:latin typeface="+mn-lt"/>
              <a:ea typeface="Calibri" charset="0"/>
              <a:cs typeface="Calibri" charset="0"/>
            </a:endParaRPr>
          </a:p>
        </p:txBody>
      </p:sp>
    </p:spTree>
    <p:extLst>
      <p:ext uri="{BB962C8B-B14F-4D97-AF65-F5344CB8AC3E}">
        <p14:creationId xmlns:p14="http://schemas.microsoft.com/office/powerpoint/2010/main" val="142423756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7BE6213-3718-2AC8-E205-F86799465795}"/>
              </a:ext>
            </a:extLst>
          </p:cNvPr>
          <p:cNvPicPr>
            <a:picLocks noChangeAspect="1"/>
          </p:cNvPicPr>
          <p:nvPr/>
        </p:nvPicPr>
        <p:blipFill>
          <a:blip r:embed="rId2"/>
          <a:stretch>
            <a:fillRect/>
          </a:stretch>
        </p:blipFill>
        <p:spPr>
          <a:xfrm>
            <a:off x="14243298" y="3952875"/>
            <a:ext cx="8038369" cy="6686002"/>
          </a:xfrm>
          <a:prstGeom prst="rect">
            <a:avLst/>
          </a:prstGeom>
        </p:spPr>
      </p:pic>
      <p:sp>
        <p:nvSpPr>
          <p:cNvPr id="2" name="Text Placeholder 1">
            <a:extLst>
              <a:ext uri="{FF2B5EF4-FFF2-40B4-BE49-F238E27FC236}">
                <a16:creationId xmlns:a16="http://schemas.microsoft.com/office/drawing/2014/main" id="{B71EC985-FD36-D7AB-7AF0-00B9D456EAB1}"/>
              </a:ext>
            </a:extLst>
          </p:cNvPr>
          <p:cNvSpPr>
            <a:spLocks noGrp="1"/>
          </p:cNvSpPr>
          <p:nvPr>
            <p:ph type="body" sz="quarter" idx="1"/>
          </p:nvPr>
        </p:nvSpPr>
        <p:spPr>
          <a:xfrm>
            <a:off x="809764" y="1110113"/>
            <a:ext cx="22050236" cy="904480"/>
          </a:xfrm>
        </p:spPr>
        <p:txBody>
          <a:bodyPr>
            <a:noAutofit/>
          </a:bodyPr>
          <a:lstStyle/>
          <a:p>
            <a:r>
              <a:rPr lang="de-DE" sz="6600" b="1" dirty="0">
                <a:solidFill>
                  <a:schemeClr val="accent5">
                    <a:lumMod val="75000"/>
                  </a:schemeClr>
                </a:solidFill>
                <a:latin typeface="+mn-lt"/>
                <a:ea typeface="Calibri" charset="0"/>
                <a:cs typeface="Calibri" charset="0"/>
              </a:rPr>
              <a:t>BEMA – Teil des Beratungsnetzwerks Gute Arbeit bei AL</a:t>
            </a:r>
            <a:endParaRPr lang="en-US" sz="6600" b="1" dirty="0">
              <a:solidFill>
                <a:schemeClr val="accent5">
                  <a:lumMod val="75000"/>
                </a:schemeClr>
              </a:solidFill>
              <a:latin typeface="+mn-lt"/>
              <a:ea typeface="Calibri" charset="0"/>
              <a:cs typeface="Calibri" charset="0"/>
            </a:endParaRPr>
          </a:p>
        </p:txBody>
      </p:sp>
      <p:pic>
        <p:nvPicPr>
          <p:cNvPr id="3" name="Grafik 2" descr="Ein Bild, das Text, Schrift, Grafiken, Logo enthält.&#10;&#10;Automatisch generierte Beschreibung">
            <a:hlinkClick r:id="rId3"/>
            <a:extLst>
              <a:ext uri="{FF2B5EF4-FFF2-40B4-BE49-F238E27FC236}">
                <a16:creationId xmlns:a16="http://schemas.microsoft.com/office/drawing/2014/main" id="{E1DFC052-C217-7B20-F5FC-BA0D59C928B7}"/>
              </a:ext>
            </a:extLst>
          </p:cNvPr>
          <p:cNvPicPr>
            <a:picLocks noChangeAspect="1"/>
          </p:cNvPicPr>
          <p:nvPr/>
        </p:nvPicPr>
        <p:blipFill rotWithShape="1">
          <a:blip r:embed="rId4">
            <a:extLst>
              <a:ext uri="{28A0092B-C50C-407E-A947-70E740481C1C}">
                <a14:useLocalDpi xmlns:a14="http://schemas.microsoft.com/office/drawing/2010/main" val="0"/>
              </a:ext>
            </a:extLst>
          </a:blip>
          <a:srcRect r="7037"/>
          <a:stretch/>
        </p:blipFill>
        <p:spPr>
          <a:xfrm>
            <a:off x="1394212" y="3952875"/>
            <a:ext cx="12582386" cy="4030080"/>
          </a:xfrm>
          <a:prstGeom prst="rect">
            <a:avLst/>
          </a:prstGeom>
        </p:spPr>
      </p:pic>
    </p:spTree>
    <p:extLst>
      <p:ext uri="{BB962C8B-B14F-4D97-AF65-F5344CB8AC3E}">
        <p14:creationId xmlns:p14="http://schemas.microsoft.com/office/powerpoint/2010/main" val="34782514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99DCA9EF-957C-401B-931B-E82FB8615E68}"/>
              </a:ext>
            </a:extLst>
          </p:cNvPr>
          <p:cNvSpPr>
            <a:spLocks noGrp="1"/>
          </p:cNvSpPr>
          <p:nvPr>
            <p:ph type="body" sz="half" idx="13"/>
          </p:nvPr>
        </p:nvSpPr>
        <p:spPr>
          <a:xfrm>
            <a:off x="1311030" y="3738855"/>
            <a:ext cx="21761939" cy="4802030"/>
          </a:xfrm>
        </p:spPr>
        <p:txBody>
          <a:bodyPr>
            <a:normAutofit fontScale="92500" lnSpcReduction="20000"/>
          </a:bodyPr>
          <a:lstStyle/>
          <a:p>
            <a:pPr marL="0" indent="0" algn="ctr">
              <a:buNone/>
            </a:pPr>
            <a:r>
              <a:rPr lang="de-DE" sz="7100" b="1" dirty="0">
                <a:latin typeface="+mn-lt"/>
                <a:ea typeface="Calibri" charset="0"/>
                <a:cs typeface="Calibri" charset="0"/>
              </a:rPr>
              <a:t>Teil 2</a:t>
            </a:r>
          </a:p>
          <a:p>
            <a:pPr marL="0" indent="0" algn="ctr">
              <a:buNone/>
            </a:pPr>
            <a:endParaRPr lang="de-DE" sz="7100" b="1" dirty="0">
              <a:solidFill>
                <a:schemeClr val="tx1"/>
              </a:solidFill>
              <a:latin typeface="+mn-lt"/>
              <a:ea typeface="Calibri" charset="0"/>
              <a:cs typeface="Calibri" charset="0"/>
            </a:endParaRPr>
          </a:p>
          <a:p>
            <a:pPr marL="0" indent="0" algn="ctr">
              <a:buNone/>
            </a:pPr>
            <a:r>
              <a:rPr lang="de-DE" sz="9600" dirty="0">
                <a:latin typeface="+mn-lt"/>
                <a:ea typeface="Calibri" charset="0"/>
                <a:cs typeface="Calibri" charset="0"/>
              </a:rPr>
              <a:t>Statistik und Praxiseinblick</a:t>
            </a:r>
            <a:endParaRPr lang="de-DE" sz="5200" dirty="0">
              <a:solidFill>
                <a:schemeClr val="tx1"/>
              </a:solidFill>
              <a:latin typeface="+mn-lt"/>
              <a:ea typeface="Calibri" charset="0"/>
              <a:cs typeface="Calibri" charset="0"/>
            </a:endParaRPr>
          </a:p>
        </p:txBody>
      </p:sp>
    </p:spTree>
    <p:extLst>
      <p:ext uri="{BB962C8B-B14F-4D97-AF65-F5344CB8AC3E}">
        <p14:creationId xmlns:p14="http://schemas.microsoft.com/office/powerpoint/2010/main" val="99669908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2C6F743D-CB96-44E3-8F49-FFBD790A765D}"/>
              </a:ext>
            </a:extLst>
          </p:cNvPr>
          <p:cNvGraphicFramePr/>
          <p:nvPr/>
        </p:nvGraphicFramePr>
        <p:xfrm>
          <a:off x="4161081" y="2621207"/>
          <a:ext cx="15490337" cy="9870633"/>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fik 6">
            <a:extLst>
              <a:ext uri="{FF2B5EF4-FFF2-40B4-BE49-F238E27FC236}">
                <a16:creationId xmlns:a16="http://schemas.microsoft.com/office/drawing/2014/main" id="{19D5D345-EC25-1646-8369-B6EE9EB4A876}"/>
              </a:ext>
            </a:extLst>
          </p:cNvPr>
          <p:cNvPicPr>
            <a:picLocks noChangeAspect="1"/>
          </p:cNvPicPr>
          <p:nvPr/>
        </p:nvPicPr>
        <p:blipFill>
          <a:blip r:embed="rId4"/>
          <a:stretch>
            <a:fillRect/>
          </a:stretch>
        </p:blipFill>
        <p:spPr>
          <a:xfrm>
            <a:off x="2067429" y="2605672"/>
            <a:ext cx="20249142" cy="8489121"/>
          </a:xfrm>
          <a:prstGeom prst="rect">
            <a:avLst/>
          </a:prstGeom>
          <a:ln>
            <a:noFill/>
          </a:ln>
        </p:spPr>
      </p:pic>
      <p:sp>
        <p:nvSpPr>
          <p:cNvPr id="10" name="Text Placeholder 1">
            <a:extLst>
              <a:ext uri="{FF2B5EF4-FFF2-40B4-BE49-F238E27FC236}">
                <a16:creationId xmlns:a16="http://schemas.microsoft.com/office/drawing/2014/main" id="{B3F9B924-D762-F702-4166-A8C75C86341D}"/>
              </a:ext>
            </a:extLst>
          </p:cNvPr>
          <p:cNvSpPr>
            <a:spLocks noGrp="1"/>
          </p:cNvSpPr>
          <p:nvPr>
            <p:ph type="body" sz="quarter" idx="1"/>
          </p:nvPr>
        </p:nvSpPr>
        <p:spPr>
          <a:xfrm>
            <a:off x="809764" y="1110113"/>
            <a:ext cx="14239100" cy="904480"/>
          </a:xfrm>
        </p:spPr>
        <p:txBody>
          <a:bodyPr>
            <a:noAutofit/>
          </a:bodyPr>
          <a:lstStyle/>
          <a:p>
            <a:r>
              <a:rPr lang="de-DE" sz="6600" b="1" dirty="0">
                <a:solidFill>
                  <a:schemeClr val="accent5">
                    <a:lumMod val="75000"/>
                  </a:schemeClr>
                </a:solidFill>
                <a:latin typeface="+mn-lt"/>
                <a:ea typeface="Calibri" charset="0"/>
                <a:cs typeface="Calibri" charset="0"/>
              </a:rPr>
              <a:t>Herkunft der Ratsuchenden (2022)</a:t>
            </a:r>
            <a:endParaRPr lang="en-US" sz="6600" b="1" dirty="0">
              <a:solidFill>
                <a:schemeClr val="accent5">
                  <a:lumMod val="75000"/>
                </a:schemeClr>
              </a:solidFill>
              <a:latin typeface="+mn-lt"/>
              <a:ea typeface="Calibri" charset="0"/>
              <a:cs typeface="Calibri" charset="0"/>
            </a:endParaRPr>
          </a:p>
        </p:txBody>
      </p:sp>
      <p:sp>
        <p:nvSpPr>
          <p:cNvPr id="11" name="Rechteck 10">
            <a:extLst>
              <a:ext uri="{FF2B5EF4-FFF2-40B4-BE49-F238E27FC236}">
                <a16:creationId xmlns:a16="http://schemas.microsoft.com/office/drawing/2014/main" id="{13C92C2C-F855-C3CE-9830-1195BB2A11B8}"/>
              </a:ext>
            </a:extLst>
          </p:cNvPr>
          <p:cNvSpPr/>
          <p:nvPr/>
        </p:nvSpPr>
        <p:spPr>
          <a:xfrm>
            <a:off x="7879404" y="2879387"/>
            <a:ext cx="9085634" cy="1050587"/>
          </a:xfrm>
          <a:prstGeom prst="rect">
            <a:avLst/>
          </a:prstGeom>
          <a:solidFill>
            <a:srgbClr val="FFFFFF"/>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e-DE"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endParaRPr>
          </a:p>
        </p:txBody>
      </p:sp>
    </p:spTree>
    <p:extLst>
      <p:ext uri="{BB962C8B-B14F-4D97-AF65-F5344CB8AC3E}">
        <p14:creationId xmlns:p14="http://schemas.microsoft.com/office/powerpoint/2010/main" val="3172496557"/>
      </p:ext>
    </p:extLst>
  </p:cSld>
  <p:clrMapOvr>
    <a:masterClrMapping/>
  </p:clrMapOvr>
  <p:transition spd="med"/>
</p:sld>
</file>

<file path=ppt/theme/theme1.xml><?xml version="1.0" encoding="utf-8"?>
<a:theme xmlns:a="http://schemas.openxmlformats.org/drawingml/2006/main" name="White">
  <a:themeElements>
    <a:clrScheme name="BEMA">
      <a:dk1>
        <a:srgbClr val="000000"/>
      </a:dk1>
      <a:lt1>
        <a:srgbClr val="FFFFFF"/>
      </a:lt1>
      <a:dk2>
        <a:srgbClr val="EC4658"/>
      </a:dk2>
      <a:lt2>
        <a:srgbClr val="FFFFFF"/>
      </a:lt2>
      <a:accent1>
        <a:srgbClr val="EC4658"/>
      </a:accent1>
      <a:accent2>
        <a:srgbClr val="69C5EE"/>
      </a:accent2>
      <a:accent3>
        <a:srgbClr val="A1DAF3"/>
      </a:accent3>
      <a:accent4>
        <a:srgbClr val="D7EFF9"/>
      </a:accent4>
      <a:accent5>
        <a:srgbClr val="F16E7C"/>
      </a:accent5>
      <a:accent6>
        <a:srgbClr val="FAD5D9"/>
      </a:accent6>
      <a:hlink>
        <a:srgbClr val="0000FF"/>
      </a:hlink>
      <a:folHlink>
        <a:srgbClr val="FE0000"/>
      </a:folHlink>
    </a:clrScheme>
    <a:fontScheme name="BEMA">
      <a:majorFont>
        <a:latin typeface="Barlow Medium"/>
        <a:ea typeface="Helvetica"/>
        <a:cs typeface="Helvetica"/>
      </a:majorFont>
      <a:minorFont>
        <a:latin typeface="Barlow"/>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0A2FF"/>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A2FF"/>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BEMA_Präsentation_08.potx" id="{ADD06FE8-9A19-4A9D-9602-F27BD4185B9C}" vid="{83776736-C1EA-421A-96E1-BA21C4EAD199}"/>
    </a:ext>
  </a:extLst>
</a:theme>
</file>

<file path=ppt/theme/theme2.xml><?xml version="1.0" encoding="utf-8"?>
<a:theme xmlns:a="http://schemas.openxmlformats.org/drawingml/2006/main" name="White">
  <a:themeElements>
    <a:clrScheme name="White">
      <a:dk1>
        <a:srgbClr val="000000"/>
      </a:dk1>
      <a:lt1>
        <a:srgbClr val="FFFFFF"/>
      </a:lt1>
      <a:dk2>
        <a:srgbClr val="A7A7A7"/>
      </a:dk2>
      <a:lt2>
        <a:srgbClr val="FAD5D9"/>
      </a:lt2>
      <a:accent1>
        <a:srgbClr val="EC4658"/>
      </a:accent1>
      <a:accent2>
        <a:srgbClr val="A1DAF3"/>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0A2FF"/>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A2FF"/>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chemeClr val="accent3">
                <a:hueOff val="-6244444"/>
                <a:satOff val="-67500"/>
                <a:lumOff val="-52941"/>
              </a:schemeClr>
            </a:solidFill>
            <a:effectLst/>
            <a:uFillTx/>
            <a:latin typeface="Barlow Bold"/>
            <a:ea typeface="Barlow Bold"/>
            <a:cs typeface="Barlow Bold"/>
            <a:sym typeface="Barlow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18B1456-F99A-456E-AF64-85996E3283A3}">
  <we:reference id="wa200001745" version="1.0.1.5" store="de-DE" storeType="OMEX"/>
  <we:alternateReferences>
    <we:reference id="wa200001745" version="1.0.1.5" store="WA200001745"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a9ef716-d128-4f97-b005-bfee14184a9f" xsi:nil="true"/>
    <lcf76f155ced4ddcb4097134ff3c332f xmlns="e5eb4f4d-fbe4-442e-ba2c-c488dbac36a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2F8542A537BC0541A70329F62AF7629D" ma:contentTypeVersion="21" ma:contentTypeDescription="Ein neues Dokument erstellen." ma:contentTypeScope="" ma:versionID="b214216c592aa757e3e738bb064fa65d">
  <xsd:schema xmlns:xsd="http://www.w3.org/2001/XMLSchema" xmlns:xs="http://www.w3.org/2001/XMLSchema" xmlns:p="http://schemas.microsoft.com/office/2006/metadata/properties" xmlns:ns2="e5eb4f4d-fbe4-442e-ba2c-c488dbac36ae" xmlns:ns3="9a9ef716-d128-4f97-b005-bfee14184a9f" targetNamespace="http://schemas.microsoft.com/office/2006/metadata/properties" ma:root="true" ma:fieldsID="b558e87dceb9b053c86c29f297e49808" ns2:_="" ns3:_="">
    <xsd:import namespace="e5eb4f4d-fbe4-442e-ba2c-c488dbac36ae"/>
    <xsd:import namespace="9a9ef716-d128-4f97-b005-bfee14184a9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LengthInSeconds" minOccurs="0"/>
                <xsd:element ref="ns2:MediaServiceLocation" minOccurs="0"/>
                <xsd:element ref="ns3:TaxCatchAll" minOccurs="0"/>
                <xsd:element ref="ns2:lcf76f155ced4ddcb4097134ff3c332f"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eb4f4d-fbe4-442e-ba2c-c488dbac36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Bildmarkierungen" ma:readOnly="false" ma:fieldId="{5cf76f15-5ced-4ddc-b409-7134ff3c332f}" ma:taxonomyMulti="true" ma:sspId="54069a9e-6724-49c8-900c-844429adcce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9ef716-d128-4f97-b005-bfee14184a9f"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1" nillable="true" ma:displayName="Taxonomy Catch All Column" ma:hidden="true" ma:list="{b45b7aa3-f460-49d6-b8ed-22728b5519c5}" ma:internalName="TaxCatchAll" ma:showField="CatchAllData" ma:web="9a9ef716-d128-4f97-b005-bfee14184a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31C94A-06AD-4FB2-BCC0-1C374227846E}">
  <ds:schemaRefs>
    <ds:schemaRef ds:uri="http://schemas.microsoft.com/office/2006/metadata/properties"/>
    <ds:schemaRef ds:uri="http://purl.org/dc/elements/1.1/"/>
    <ds:schemaRef ds:uri="e5eb4f4d-fbe4-442e-ba2c-c488dbac36ae"/>
    <ds:schemaRef ds:uri="http://schemas.microsoft.com/office/2006/documentManagement/types"/>
    <ds:schemaRef ds:uri="http://purl.org/dc/dcmitype/"/>
    <ds:schemaRef ds:uri="9a9ef716-d128-4f97-b005-bfee14184a9f"/>
    <ds:schemaRef ds:uri="http://schemas.microsoft.com/office/infopath/2007/PartnerControls"/>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41936C25-327C-453B-A271-41AAF7395E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eb4f4d-fbe4-442e-ba2c-c488dbac36ae"/>
    <ds:schemaRef ds:uri="9a9ef716-d128-4f97-b005-bfee14184a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42C80F2-D9D8-46EE-BB60-C411B0542C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362</Words>
  <Application>Microsoft Office PowerPoint</Application>
  <PresentationFormat>Benutzerdefiniert</PresentationFormat>
  <Paragraphs>110</Paragraphs>
  <Slides>21</Slides>
  <Notes>18</Notes>
  <HiddenSlides>0</HiddenSlides>
  <MMClips>0</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21</vt:i4>
      </vt:variant>
    </vt:vector>
  </HeadingPairs>
  <TitlesOfParts>
    <vt:vector size="33" baseType="lpstr">
      <vt:lpstr>Arial</vt:lpstr>
      <vt:lpstr>Barlow</vt:lpstr>
      <vt:lpstr>Barlow Bold</vt:lpstr>
      <vt:lpstr>Barlow Medium</vt:lpstr>
      <vt:lpstr>Barlow Regular</vt:lpstr>
      <vt:lpstr>Barlow SemiBold</vt:lpstr>
      <vt:lpstr>Calibri</vt:lpstr>
      <vt:lpstr>Helvetica Neue</vt:lpstr>
      <vt:lpstr>Helvetica Neue Light</vt:lpstr>
      <vt:lpstr>Helvetica Neue Medium</vt:lpstr>
      <vt:lpstr>Symbol</vt:lpstr>
      <vt:lpstr>White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Belen Rios Falcon</dc:creator>
  <cp:lastModifiedBy>Sperling, Stephanie</cp:lastModifiedBy>
  <cp:revision>5</cp:revision>
  <cp:lastPrinted>2023-11-17T14:35:49Z</cp:lastPrinted>
  <dcterms:modified xsi:type="dcterms:W3CDTF">2023-11-17T14:50:11Z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0x0101002F8542A537BC0541A70329F62AF7629D</vt:lpwstr>
  </property>
  <property fmtid="{D5CDD505-2E9C-101B-9397-08002B2CF9AE}" pid="3" name="MediaServiceImageTags">
    <vt:lpwstr/>
  </property>
</Properties>
</file>